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tags/tag11.xml" ContentType="application/vnd.openxmlformats-officedocument.presentationml.tags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2.xml" ContentType="application/vnd.openxmlformats-officedocument.presentationml.tags+xml"/>
  <Override PartName="/ppt/notesSlides/notesSlide10.xml" ContentType="application/vnd.openxmlformats-officedocument.presentationml.notesSlide+xml"/>
  <Override PartName="/ppt/tags/tag13.xml" ContentType="application/vnd.openxmlformats-officedocument.presentationml.tags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14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4" r:id="rId2"/>
  </p:sldMasterIdLst>
  <p:notesMasterIdLst>
    <p:notesMasterId r:id="rId45"/>
  </p:notesMasterIdLst>
  <p:sldIdLst>
    <p:sldId id="256" r:id="rId3"/>
    <p:sldId id="270" r:id="rId4"/>
    <p:sldId id="287" r:id="rId5"/>
    <p:sldId id="271" r:id="rId6"/>
    <p:sldId id="272" r:id="rId7"/>
    <p:sldId id="273" r:id="rId8"/>
    <p:sldId id="274" r:id="rId9"/>
    <p:sldId id="275" r:id="rId10"/>
    <p:sldId id="276" r:id="rId11"/>
    <p:sldId id="278" r:id="rId12"/>
    <p:sldId id="317" r:id="rId13"/>
    <p:sldId id="279" r:id="rId14"/>
    <p:sldId id="281" r:id="rId15"/>
    <p:sldId id="282" r:id="rId16"/>
    <p:sldId id="283" r:id="rId17"/>
    <p:sldId id="284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5" r:id="rId39"/>
    <p:sldId id="313" r:id="rId40"/>
    <p:sldId id="316" r:id="rId41"/>
    <p:sldId id="312" r:id="rId42"/>
    <p:sldId id="285" r:id="rId43"/>
    <p:sldId id="318" r:id="rId44"/>
  </p:sldIdLst>
  <p:sldSz cx="9144000" cy="6858000" type="screen4x3"/>
  <p:notesSz cx="6858000" cy="9144000"/>
  <p:custDataLst>
    <p:tags r:id="rId46"/>
  </p:custDataLst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63" autoAdjust="0"/>
    <p:restoredTop sz="93861" autoAdjust="0"/>
  </p:normalViewPr>
  <p:slideViewPr>
    <p:cSldViewPr>
      <p:cViewPr varScale="1">
        <p:scale>
          <a:sx n="50" d="100"/>
          <a:sy n="50" d="100"/>
        </p:scale>
        <p:origin x="864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gs" Target="tags/tag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E4270D-A9B4-4F10-8E27-6E73E1A9DD6D}" type="doc">
      <dgm:prSet loTypeId="urn:microsoft.com/office/officeart/2005/8/layout/default#45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163DBCB-8936-4F51-B849-9E23F46F0A3E}">
      <dgm:prSet phldrT="[Text]"/>
      <dgm:spPr/>
      <dgm:t>
        <a:bodyPr/>
        <a:lstStyle/>
        <a:p>
          <a:r>
            <a:rPr lang="en-US" dirty="0" smtClean="0"/>
            <a:t>Facilitating communications</a:t>
          </a:r>
          <a:endParaRPr lang="en-US" dirty="0"/>
        </a:p>
      </dgm:t>
    </dgm:pt>
    <dgm:pt modelId="{1DC89102-ED7E-4DFA-87B1-36998049FB17}" type="parTrans" cxnId="{EF6503A8-D916-4CC2-B711-1B6426173047}">
      <dgm:prSet/>
      <dgm:spPr/>
      <dgm:t>
        <a:bodyPr/>
        <a:lstStyle/>
        <a:p>
          <a:endParaRPr lang="en-US"/>
        </a:p>
      </dgm:t>
    </dgm:pt>
    <dgm:pt modelId="{004FF328-B19D-4D45-8935-F04E6DB6BD84}" type="sibTrans" cxnId="{EF6503A8-D916-4CC2-B711-1B6426173047}">
      <dgm:prSet/>
      <dgm:spPr/>
      <dgm:t>
        <a:bodyPr/>
        <a:lstStyle/>
        <a:p>
          <a:endParaRPr lang="en-US"/>
        </a:p>
      </dgm:t>
    </dgm:pt>
    <dgm:pt modelId="{86D60753-8C6B-441C-8EA2-54D30174B40E}">
      <dgm:prSet phldrT="[Text]"/>
      <dgm:spPr/>
      <dgm:t>
        <a:bodyPr/>
        <a:lstStyle/>
        <a:p>
          <a:r>
            <a:rPr lang="en-US" dirty="0" smtClean="0"/>
            <a:t>Sharing hardware</a:t>
          </a:r>
          <a:endParaRPr lang="en-US" dirty="0"/>
        </a:p>
      </dgm:t>
    </dgm:pt>
    <dgm:pt modelId="{E971D4E2-830E-4AED-877B-BB58B6C064A9}" type="parTrans" cxnId="{99DAA350-8420-48A2-87B5-8F659064FD13}">
      <dgm:prSet/>
      <dgm:spPr/>
      <dgm:t>
        <a:bodyPr/>
        <a:lstStyle/>
        <a:p>
          <a:endParaRPr lang="en-US"/>
        </a:p>
      </dgm:t>
    </dgm:pt>
    <dgm:pt modelId="{A2E67890-BF84-408D-936D-32F7162D89A3}" type="sibTrans" cxnId="{99DAA350-8420-48A2-87B5-8F659064FD13}">
      <dgm:prSet/>
      <dgm:spPr/>
      <dgm:t>
        <a:bodyPr/>
        <a:lstStyle/>
        <a:p>
          <a:endParaRPr lang="en-US"/>
        </a:p>
      </dgm:t>
    </dgm:pt>
    <dgm:pt modelId="{A1A2B8F9-330F-4D19-BCF9-8A54035B06E6}">
      <dgm:prSet phldrT="[Text]"/>
      <dgm:spPr/>
      <dgm:t>
        <a:bodyPr/>
        <a:lstStyle/>
        <a:p>
          <a:r>
            <a:rPr lang="en-US" dirty="0" smtClean="0"/>
            <a:t>Sharing data and information</a:t>
          </a:r>
          <a:endParaRPr lang="en-US" dirty="0"/>
        </a:p>
      </dgm:t>
    </dgm:pt>
    <dgm:pt modelId="{7D79BE4B-70B0-4CE0-B8C1-5757D87CB388}" type="parTrans" cxnId="{B8ECA360-CBA2-468B-86DF-829CC5F69E2F}">
      <dgm:prSet/>
      <dgm:spPr/>
      <dgm:t>
        <a:bodyPr/>
        <a:lstStyle/>
        <a:p>
          <a:endParaRPr lang="en-US"/>
        </a:p>
      </dgm:t>
    </dgm:pt>
    <dgm:pt modelId="{D0EA1D8A-9BC3-4360-9D8A-C942C25BC436}" type="sibTrans" cxnId="{B8ECA360-CBA2-468B-86DF-829CC5F69E2F}">
      <dgm:prSet/>
      <dgm:spPr/>
      <dgm:t>
        <a:bodyPr/>
        <a:lstStyle/>
        <a:p>
          <a:endParaRPr lang="en-US"/>
        </a:p>
      </dgm:t>
    </dgm:pt>
    <dgm:pt modelId="{61F1253F-9190-46C1-94EF-E59B5382914D}">
      <dgm:prSet phldrT="[Text]"/>
      <dgm:spPr/>
      <dgm:t>
        <a:bodyPr/>
        <a:lstStyle/>
        <a:p>
          <a:r>
            <a:rPr lang="en-US" dirty="0" smtClean="0"/>
            <a:t>Sharing software</a:t>
          </a:r>
          <a:endParaRPr lang="en-US" dirty="0"/>
        </a:p>
      </dgm:t>
    </dgm:pt>
    <dgm:pt modelId="{599D1834-7847-4E5D-B017-1557AFF3C98B}" type="parTrans" cxnId="{01929F03-4D7C-4FF4-A161-402C1ACF5452}">
      <dgm:prSet/>
      <dgm:spPr/>
      <dgm:t>
        <a:bodyPr/>
        <a:lstStyle/>
        <a:p>
          <a:endParaRPr lang="en-US"/>
        </a:p>
      </dgm:t>
    </dgm:pt>
    <dgm:pt modelId="{54819E42-1306-485F-804E-2F24D7DAD4EE}" type="sibTrans" cxnId="{01929F03-4D7C-4FF4-A161-402C1ACF5452}">
      <dgm:prSet/>
      <dgm:spPr/>
      <dgm:t>
        <a:bodyPr/>
        <a:lstStyle/>
        <a:p>
          <a:endParaRPr lang="en-US"/>
        </a:p>
      </dgm:t>
    </dgm:pt>
    <dgm:pt modelId="{A5ACD710-D44C-4070-8A30-4357B4C0025E}">
      <dgm:prSet phldrT="[Text]"/>
      <dgm:spPr/>
      <dgm:t>
        <a:bodyPr/>
        <a:lstStyle/>
        <a:p>
          <a:r>
            <a:rPr lang="en-US" dirty="0" smtClean="0"/>
            <a:t>Transferring funds</a:t>
          </a:r>
          <a:endParaRPr lang="en-US" dirty="0"/>
        </a:p>
      </dgm:t>
    </dgm:pt>
    <dgm:pt modelId="{AF98D4B8-1544-4B53-BC37-4DF3BF723F54}" type="parTrans" cxnId="{CC8E866E-424B-4522-B120-E1E5168B5577}">
      <dgm:prSet/>
      <dgm:spPr/>
      <dgm:t>
        <a:bodyPr/>
        <a:lstStyle/>
        <a:p>
          <a:endParaRPr lang="en-US"/>
        </a:p>
      </dgm:t>
    </dgm:pt>
    <dgm:pt modelId="{2CA330A7-A286-48EC-9B8D-17A93C763E1F}" type="sibTrans" cxnId="{CC8E866E-424B-4522-B120-E1E5168B5577}">
      <dgm:prSet/>
      <dgm:spPr/>
      <dgm:t>
        <a:bodyPr/>
        <a:lstStyle/>
        <a:p>
          <a:endParaRPr lang="en-US"/>
        </a:p>
      </dgm:t>
    </dgm:pt>
    <dgm:pt modelId="{56EB6B26-81E2-4CAC-9228-239E2ECF522D}" type="pres">
      <dgm:prSet presAssocID="{9FE4270D-A9B4-4F10-8E27-6E73E1A9DD6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07CF857-C0AD-443F-A459-1A3DAE3C0A05}" type="pres">
      <dgm:prSet presAssocID="{4163DBCB-8936-4F51-B849-9E23F46F0A3E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7CB19B-25F2-4F6E-83A2-BF8881FEE08F}" type="pres">
      <dgm:prSet presAssocID="{004FF328-B19D-4D45-8935-F04E6DB6BD84}" presName="sibTrans" presStyleCnt="0"/>
      <dgm:spPr/>
    </dgm:pt>
    <dgm:pt modelId="{C9D0DC9D-AA10-42D3-937C-25952647E4E1}" type="pres">
      <dgm:prSet presAssocID="{86D60753-8C6B-441C-8EA2-54D30174B40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A5ED4D-27EF-4BD6-8C6E-7CEF18956D84}" type="pres">
      <dgm:prSet presAssocID="{A2E67890-BF84-408D-936D-32F7162D89A3}" presName="sibTrans" presStyleCnt="0"/>
      <dgm:spPr/>
    </dgm:pt>
    <dgm:pt modelId="{39422C50-D217-498E-8C3C-F4A08F1AD491}" type="pres">
      <dgm:prSet presAssocID="{A1A2B8F9-330F-4D19-BCF9-8A54035B06E6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E95F8C-E920-41D5-A756-3EA3777DDC2C}" type="pres">
      <dgm:prSet presAssocID="{D0EA1D8A-9BC3-4360-9D8A-C942C25BC436}" presName="sibTrans" presStyleCnt="0"/>
      <dgm:spPr/>
    </dgm:pt>
    <dgm:pt modelId="{B10C7A7D-C5E4-4435-B184-9604E0ABCCFD}" type="pres">
      <dgm:prSet presAssocID="{61F1253F-9190-46C1-94EF-E59B5382914D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F46C06-6453-4EB1-B789-F7B701186DAB}" type="pres">
      <dgm:prSet presAssocID="{54819E42-1306-485F-804E-2F24D7DAD4EE}" presName="sibTrans" presStyleCnt="0"/>
      <dgm:spPr/>
    </dgm:pt>
    <dgm:pt modelId="{6CE80390-8573-4DB8-83F5-DA8A3F37AC9D}" type="pres">
      <dgm:prSet presAssocID="{A5ACD710-D44C-4070-8A30-4357B4C0025E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DAA350-8420-48A2-87B5-8F659064FD13}" srcId="{9FE4270D-A9B4-4F10-8E27-6E73E1A9DD6D}" destId="{86D60753-8C6B-441C-8EA2-54D30174B40E}" srcOrd="1" destOrd="0" parTransId="{E971D4E2-830E-4AED-877B-BB58B6C064A9}" sibTransId="{A2E67890-BF84-408D-936D-32F7162D89A3}"/>
    <dgm:cxn modelId="{EF6503A8-D916-4CC2-B711-1B6426173047}" srcId="{9FE4270D-A9B4-4F10-8E27-6E73E1A9DD6D}" destId="{4163DBCB-8936-4F51-B849-9E23F46F0A3E}" srcOrd="0" destOrd="0" parTransId="{1DC89102-ED7E-4DFA-87B1-36998049FB17}" sibTransId="{004FF328-B19D-4D45-8935-F04E6DB6BD84}"/>
    <dgm:cxn modelId="{01929F03-4D7C-4FF4-A161-402C1ACF5452}" srcId="{9FE4270D-A9B4-4F10-8E27-6E73E1A9DD6D}" destId="{61F1253F-9190-46C1-94EF-E59B5382914D}" srcOrd="3" destOrd="0" parTransId="{599D1834-7847-4E5D-B017-1557AFF3C98B}" sibTransId="{54819E42-1306-485F-804E-2F24D7DAD4EE}"/>
    <dgm:cxn modelId="{DCE3FACB-9207-4103-8607-68F1D109AB0E}" type="presOf" srcId="{9FE4270D-A9B4-4F10-8E27-6E73E1A9DD6D}" destId="{56EB6B26-81E2-4CAC-9228-239E2ECF522D}" srcOrd="0" destOrd="0" presId="urn:microsoft.com/office/officeart/2005/8/layout/default#45"/>
    <dgm:cxn modelId="{B8ECA360-CBA2-468B-86DF-829CC5F69E2F}" srcId="{9FE4270D-A9B4-4F10-8E27-6E73E1A9DD6D}" destId="{A1A2B8F9-330F-4D19-BCF9-8A54035B06E6}" srcOrd="2" destOrd="0" parTransId="{7D79BE4B-70B0-4CE0-B8C1-5757D87CB388}" sibTransId="{D0EA1D8A-9BC3-4360-9D8A-C942C25BC436}"/>
    <dgm:cxn modelId="{6A0A1069-9EE9-49C9-B2C0-934555B3D59E}" type="presOf" srcId="{86D60753-8C6B-441C-8EA2-54D30174B40E}" destId="{C9D0DC9D-AA10-42D3-937C-25952647E4E1}" srcOrd="0" destOrd="0" presId="urn:microsoft.com/office/officeart/2005/8/layout/default#45"/>
    <dgm:cxn modelId="{46D994A8-A39A-4887-A0DF-1088A984D0FF}" type="presOf" srcId="{A5ACD710-D44C-4070-8A30-4357B4C0025E}" destId="{6CE80390-8573-4DB8-83F5-DA8A3F37AC9D}" srcOrd="0" destOrd="0" presId="urn:microsoft.com/office/officeart/2005/8/layout/default#45"/>
    <dgm:cxn modelId="{0E5FECA8-A310-4221-A1A5-F815FAEDD365}" type="presOf" srcId="{61F1253F-9190-46C1-94EF-E59B5382914D}" destId="{B10C7A7D-C5E4-4435-B184-9604E0ABCCFD}" srcOrd="0" destOrd="0" presId="urn:microsoft.com/office/officeart/2005/8/layout/default#45"/>
    <dgm:cxn modelId="{CC8E866E-424B-4522-B120-E1E5168B5577}" srcId="{9FE4270D-A9B4-4F10-8E27-6E73E1A9DD6D}" destId="{A5ACD710-D44C-4070-8A30-4357B4C0025E}" srcOrd="4" destOrd="0" parTransId="{AF98D4B8-1544-4B53-BC37-4DF3BF723F54}" sibTransId="{2CA330A7-A286-48EC-9B8D-17A93C763E1F}"/>
    <dgm:cxn modelId="{CF368A99-FB9C-4266-A3BB-5145FC67FF72}" type="presOf" srcId="{4163DBCB-8936-4F51-B849-9E23F46F0A3E}" destId="{307CF857-C0AD-443F-A459-1A3DAE3C0A05}" srcOrd="0" destOrd="0" presId="urn:microsoft.com/office/officeart/2005/8/layout/default#45"/>
    <dgm:cxn modelId="{41C18AF6-9531-405D-AB10-9CCEE063C6CE}" type="presOf" srcId="{A1A2B8F9-330F-4D19-BCF9-8A54035B06E6}" destId="{39422C50-D217-498E-8C3C-F4A08F1AD491}" srcOrd="0" destOrd="0" presId="urn:microsoft.com/office/officeart/2005/8/layout/default#45"/>
    <dgm:cxn modelId="{AAD2D54F-0AC1-4C46-8320-A1DB76FDA8AD}" type="presParOf" srcId="{56EB6B26-81E2-4CAC-9228-239E2ECF522D}" destId="{307CF857-C0AD-443F-A459-1A3DAE3C0A05}" srcOrd="0" destOrd="0" presId="urn:microsoft.com/office/officeart/2005/8/layout/default#45"/>
    <dgm:cxn modelId="{9C781673-B5E2-4130-866D-4B7176554F6F}" type="presParOf" srcId="{56EB6B26-81E2-4CAC-9228-239E2ECF522D}" destId="{827CB19B-25F2-4F6E-83A2-BF8881FEE08F}" srcOrd="1" destOrd="0" presId="urn:microsoft.com/office/officeart/2005/8/layout/default#45"/>
    <dgm:cxn modelId="{1FD63041-8E9F-4421-A509-CABC1A09FAB6}" type="presParOf" srcId="{56EB6B26-81E2-4CAC-9228-239E2ECF522D}" destId="{C9D0DC9D-AA10-42D3-937C-25952647E4E1}" srcOrd="2" destOrd="0" presId="urn:microsoft.com/office/officeart/2005/8/layout/default#45"/>
    <dgm:cxn modelId="{363123AD-9E4F-444D-A6D0-882E920288C5}" type="presParOf" srcId="{56EB6B26-81E2-4CAC-9228-239E2ECF522D}" destId="{E6A5ED4D-27EF-4BD6-8C6E-7CEF18956D84}" srcOrd="3" destOrd="0" presId="urn:microsoft.com/office/officeart/2005/8/layout/default#45"/>
    <dgm:cxn modelId="{C9620DAE-A3D2-4046-987A-394D39490644}" type="presParOf" srcId="{56EB6B26-81E2-4CAC-9228-239E2ECF522D}" destId="{39422C50-D217-498E-8C3C-F4A08F1AD491}" srcOrd="4" destOrd="0" presId="urn:microsoft.com/office/officeart/2005/8/layout/default#45"/>
    <dgm:cxn modelId="{C566D485-2837-46E6-A050-DFE58FADD6F5}" type="presParOf" srcId="{56EB6B26-81E2-4CAC-9228-239E2ECF522D}" destId="{F6E95F8C-E920-41D5-A756-3EA3777DDC2C}" srcOrd="5" destOrd="0" presId="urn:microsoft.com/office/officeart/2005/8/layout/default#45"/>
    <dgm:cxn modelId="{04CC6224-0277-4C79-A683-B67064E5726A}" type="presParOf" srcId="{56EB6B26-81E2-4CAC-9228-239E2ECF522D}" destId="{B10C7A7D-C5E4-4435-B184-9604E0ABCCFD}" srcOrd="6" destOrd="0" presId="urn:microsoft.com/office/officeart/2005/8/layout/default#45"/>
    <dgm:cxn modelId="{3DD71605-420E-42C8-BF6D-C0841B85BB38}" type="presParOf" srcId="{56EB6B26-81E2-4CAC-9228-239E2ECF522D}" destId="{5CF46C06-6453-4EB1-B789-F7B701186DAB}" srcOrd="7" destOrd="0" presId="urn:microsoft.com/office/officeart/2005/8/layout/default#45"/>
    <dgm:cxn modelId="{0F73EC54-72E6-4F38-A5D3-AC3B3B3CCD1B}" type="presParOf" srcId="{56EB6B26-81E2-4CAC-9228-239E2ECF522D}" destId="{6CE80390-8573-4DB8-83F5-DA8A3F37AC9D}" srcOrd="8" destOrd="0" presId="urn:microsoft.com/office/officeart/2005/8/layout/default#4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C9430F-04D6-4D36-81FA-76BA233E1598}" type="doc">
      <dgm:prSet loTypeId="urn:microsoft.com/office/officeart/2005/8/layout/default#46" loCatId="list" qsTypeId="urn:microsoft.com/office/officeart/2005/8/quickstyle/3d2" qsCatId="3D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1874F76E-8317-4471-AE37-A2096E5E194E}">
      <dgm:prSet phldrT="[Text]"/>
      <dgm:spPr/>
      <dgm:t>
        <a:bodyPr/>
        <a:lstStyle/>
        <a:p>
          <a:r>
            <a:rPr lang="en-US" dirty="0" smtClean="0"/>
            <a:t>Ethernet</a:t>
          </a:r>
          <a:endParaRPr lang="en-US" dirty="0"/>
        </a:p>
      </dgm:t>
    </dgm:pt>
    <dgm:pt modelId="{09DA4D57-D2D9-47ED-88EC-1FFAC4282061}" type="parTrans" cxnId="{123BCA06-F61F-4B77-B815-17463EA73BFF}">
      <dgm:prSet/>
      <dgm:spPr/>
      <dgm:t>
        <a:bodyPr/>
        <a:lstStyle/>
        <a:p>
          <a:endParaRPr lang="en-US"/>
        </a:p>
      </dgm:t>
    </dgm:pt>
    <dgm:pt modelId="{DDB638F9-7556-4905-8DC5-71F5DECBF38E}" type="sibTrans" cxnId="{123BCA06-F61F-4B77-B815-17463EA73BFF}">
      <dgm:prSet/>
      <dgm:spPr/>
      <dgm:t>
        <a:bodyPr/>
        <a:lstStyle/>
        <a:p>
          <a:endParaRPr lang="en-US"/>
        </a:p>
      </dgm:t>
    </dgm:pt>
    <dgm:pt modelId="{16897897-0ACA-422B-9F66-B5320B2B992C}">
      <dgm:prSet phldrT="[Text]"/>
      <dgm:spPr/>
      <dgm:t>
        <a:bodyPr/>
        <a:lstStyle/>
        <a:p>
          <a:r>
            <a:rPr lang="en-US" dirty="0" smtClean="0"/>
            <a:t>Token ring</a:t>
          </a:r>
          <a:endParaRPr lang="en-US" dirty="0"/>
        </a:p>
      </dgm:t>
    </dgm:pt>
    <dgm:pt modelId="{BE787F6B-1BCA-49A5-8E0A-C65E185DE3A0}" type="parTrans" cxnId="{600EE68D-35C1-4248-B034-7E569A2FD64A}">
      <dgm:prSet/>
      <dgm:spPr/>
      <dgm:t>
        <a:bodyPr/>
        <a:lstStyle/>
        <a:p>
          <a:endParaRPr lang="en-US"/>
        </a:p>
      </dgm:t>
    </dgm:pt>
    <dgm:pt modelId="{0F48B31B-1794-41A9-91F1-F485E44FACD7}" type="sibTrans" cxnId="{600EE68D-35C1-4248-B034-7E569A2FD64A}">
      <dgm:prSet/>
      <dgm:spPr/>
      <dgm:t>
        <a:bodyPr/>
        <a:lstStyle/>
        <a:p>
          <a:endParaRPr lang="en-US"/>
        </a:p>
      </dgm:t>
    </dgm:pt>
    <dgm:pt modelId="{72130512-71FB-4B0B-9302-A42E86E2F191}">
      <dgm:prSet phldrT="[Text]"/>
      <dgm:spPr/>
      <dgm:t>
        <a:bodyPr/>
        <a:lstStyle/>
        <a:p>
          <a:r>
            <a:rPr lang="en-US" dirty="0" smtClean="0"/>
            <a:t>TCP/IP</a:t>
          </a:r>
          <a:endParaRPr lang="en-US" dirty="0"/>
        </a:p>
      </dgm:t>
    </dgm:pt>
    <dgm:pt modelId="{C9B9F327-6A71-41B2-B1AF-0934E7C03A06}" type="parTrans" cxnId="{1BCC0D21-2024-42DD-9AFC-C0CD1CB06072}">
      <dgm:prSet/>
      <dgm:spPr/>
      <dgm:t>
        <a:bodyPr/>
        <a:lstStyle/>
        <a:p>
          <a:endParaRPr lang="en-US"/>
        </a:p>
      </dgm:t>
    </dgm:pt>
    <dgm:pt modelId="{79B7D4BC-031A-4CB4-AF74-AD50224B2984}" type="sibTrans" cxnId="{1BCC0D21-2024-42DD-9AFC-C0CD1CB06072}">
      <dgm:prSet/>
      <dgm:spPr/>
      <dgm:t>
        <a:bodyPr/>
        <a:lstStyle/>
        <a:p>
          <a:endParaRPr lang="en-US"/>
        </a:p>
      </dgm:t>
    </dgm:pt>
    <dgm:pt modelId="{4205452E-54C6-4340-879B-F3099F310C07}">
      <dgm:prSet phldrT="[Text]"/>
      <dgm:spPr/>
      <dgm:t>
        <a:bodyPr/>
        <a:lstStyle/>
        <a:p>
          <a:r>
            <a:rPr lang="en-US" dirty="0" smtClean="0"/>
            <a:t>Wi-Fi</a:t>
          </a:r>
          <a:endParaRPr lang="en-US" dirty="0"/>
        </a:p>
      </dgm:t>
    </dgm:pt>
    <dgm:pt modelId="{0E29A795-4826-4132-A8AE-F5809429EE9F}" type="parTrans" cxnId="{ECB0BE2F-7316-499C-8338-66E08D1EC1C7}">
      <dgm:prSet/>
      <dgm:spPr/>
      <dgm:t>
        <a:bodyPr/>
        <a:lstStyle/>
        <a:p>
          <a:endParaRPr lang="en-US"/>
        </a:p>
      </dgm:t>
    </dgm:pt>
    <dgm:pt modelId="{B2362283-04AE-44AE-954C-53D1C737DF5E}" type="sibTrans" cxnId="{ECB0BE2F-7316-499C-8338-66E08D1EC1C7}">
      <dgm:prSet/>
      <dgm:spPr/>
      <dgm:t>
        <a:bodyPr/>
        <a:lstStyle/>
        <a:p>
          <a:endParaRPr lang="en-US"/>
        </a:p>
      </dgm:t>
    </dgm:pt>
    <dgm:pt modelId="{719AA5FA-A466-45F8-B195-38EC6BC15880}">
      <dgm:prSet phldrT="[Text]"/>
      <dgm:spPr/>
      <dgm:t>
        <a:bodyPr/>
        <a:lstStyle/>
        <a:p>
          <a:r>
            <a:rPr lang="en-US" dirty="0" smtClean="0"/>
            <a:t>Bluetooth</a:t>
          </a:r>
          <a:endParaRPr lang="en-US" dirty="0"/>
        </a:p>
      </dgm:t>
    </dgm:pt>
    <dgm:pt modelId="{06F58102-8B33-437F-BD28-650B6625E335}" type="parTrans" cxnId="{7F180A55-0966-4807-9745-1F287D858EB3}">
      <dgm:prSet/>
      <dgm:spPr/>
      <dgm:t>
        <a:bodyPr/>
        <a:lstStyle/>
        <a:p>
          <a:endParaRPr lang="en-US"/>
        </a:p>
      </dgm:t>
    </dgm:pt>
    <dgm:pt modelId="{D8747350-74E9-427E-9D20-71F13D62663E}" type="sibTrans" cxnId="{7F180A55-0966-4807-9745-1F287D858EB3}">
      <dgm:prSet/>
      <dgm:spPr/>
      <dgm:t>
        <a:bodyPr/>
        <a:lstStyle/>
        <a:p>
          <a:endParaRPr lang="en-US"/>
        </a:p>
      </dgm:t>
    </dgm:pt>
    <dgm:pt modelId="{C43F282D-BB16-4EF7-A6A2-A6633A90B930}">
      <dgm:prSet phldrT="[Text]"/>
      <dgm:spPr/>
      <dgm:t>
        <a:bodyPr/>
        <a:lstStyle/>
        <a:p>
          <a:r>
            <a:rPr lang="en-US" dirty="0" smtClean="0"/>
            <a:t>UWB</a:t>
          </a:r>
          <a:endParaRPr lang="en-US" dirty="0"/>
        </a:p>
      </dgm:t>
    </dgm:pt>
    <dgm:pt modelId="{8D63DA12-B819-47E6-8FEF-6D79A921DC10}" type="parTrans" cxnId="{D963A54F-793D-400B-8C7E-BB046BA057B1}">
      <dgm:prSet/>
      <dgm:spPr/>
      <dgm:t>
        <a:bodyPr/>
        <a:lstStyle/>
        <a:p>
          <a:endParaRPr lang="en-US"/>
        </a:p>
      </dgm:t>
    </dgm:pt>
    <dgm:pt modelId="{799FDF16-D05A-49A2-90DD-ADAFB3CFDBD9}" type="sibTrans" cxnId="{D963A54F-793D-400B-8C7E-BB046BA057B1}">
      <dgm:prSet/>
      <dgm:spPr/>
      <dgm:t>
        <a:bodyPr/>
        <a:lstStyle/>
        <a:p>
          <a:endParaRPr lang="en-US"/>
        </a:p>
      </dgm:t>
    </dgm:pt>
    <dgm:pt modelId="{5419FDE4-68E1-467B-B9D3-068C5C5D94DC}">
      <dgm:prSet phldrT="[Text]"/>
      <dgm:spPr/>
      <dgm:t>
        <a:bodyPr/>
        <a:lstStyle/>
        <a:p>
          <a:r>
            <a:rPr lang="en-US" dirty="0" smtClean="0"/>
            <a:t>IrDA</a:t>
          </a:r>
          <a:endParaRPr lang="en-US" dirty="0"/>
        </a:p>
      </dgm:t>
    </dgm:pt>
    <dgm:pt modelId="{B36FDAFE-2F98-4D60-88AE-49559DD85CA6}" type="parTrans" cxnId="{82AEE01A-45DF-43A2-8368-E517D86691AC}">
      <dgm:prSet/>
      <dgm:spPr/>
      <dgm:t>
        <a:bodyPr/>
        <a:lstStyle/>
        <a:p>
          <a:endParaRPr lang="en-US"/>
        </a:p>
      </dgm:t>
    </dgm:pt>
    <dgm:pt modelId="{47A64FAB-C908-4DA0-9AD7-1AD5DEDBC2B6}" type="sibTrans" cxnId="{82AEE01A-45DF-43A2-8368-E517D86691AC}">
      <dgm:prSet/>
      <dgm:spPr/>
      <dgm:t>
        <a:bodyPr/>
        <a:lstStyle/>
        <a:p>
          <a:endParaRPr lang="en-US"/>
        </a:p>
      </dgm:t>
    </dgm:pt>
    <dgm:pt modelId="{B64677E5-F64B-41C6-B362-1D433C04FA56}">
      <dgm:prSet phldrT="[Text]"/>
      <dgm:spPr/>
      <dgm:t>
        <a:bodyPr/>
        <a:lstStyle/>
        <a:p>
          <a:r>
            <a:rPr lang="en-US" dirty="0" smtClean="0"/>
            <a:t>RFID</a:t>
          </a:r>
          <a:endParaRPr lang="en-US" dirty="0"/>
        </a:p>
      </dgm:t>
    </dgm:pt>
    <dgm:pt modelId="{AAD3808A-8B97-40D7-9A11-5541DBE38CC5}" type="parTrans" cxnId="{D15C9773-D84C-421E-B92D-676C279542D8}">
      <dgm:prSet/>
      <dgm:spPr/>
      <dgm:t>
        <a:bodyPr/>
        <a:lstStyle/>
        <a:p>
          <a:endParaRPr lang="en-US"/>
        </a:p>
      </dgm:t>
    </dgm:pt>
    <dgm:pt modelId="{62F59573-29EF-4A98-AADA-4F5CBC956761}" type="sibTrans" cxnId="{D15C9773-D84C-421E-B92D-676C279542D8}">
      <dgm:prSet/>
      <dgm:spPr/>
      <dgm:t>
        <a:bodyPr/>
        <a:lstStyle/>
        <a:p>
          <a:endParaRPr lang="en-US"/>
        </a:p>
      </dgm:t>
    </dgm:pt>
    <dgm:pt modelId="{CA9C1543-CBAD-43E1-9FF4-AF5288D9323F}">
      <dgm:prSet phldrT="[Text]"/>
      <dgm:spPr/>
      <dgm:t>
        <a:bodyPr/>
        <a:lstStyle/>
        <a:p>
          <a:r>
            <a:rPr lang="en-US" dirty="0" err="1" smtClean="0"/>
            <a:t>WiMAX</a:t>
          </a:r>
          <a:endParaRPr lang="en-US" dirty="0"/>
        </a:p>
      </dgm:t>
    </dgm:pt>
    <dgm:pt modelId="{4F1FFB74-AFAD-4883-927B-C0EE05A72DFB}" type="parTrans" cxnId="{B2C8E937-A632-42C0-95A5-633797ED7490}">
      <dgm:prSet/>
      <dgm:spPr/>
      <dgm:t>
        <a:bodyPr/>
        <a:lstStyle/>
        <a:p>
          <a:endParaRPr lang="en-US"/>
        </a:p>
      </dgm:t>
    </dgm:pt>
    <dgm:pt modelId="{A5C8B97A-9AE5-47F5-9F5A-41BFB6F98E8C}" type="sibTrans" cxnId="{B2C8E937-A632-42C0-95A5-633797ED7490}">
      <dgm:prSet/>
      <dgm:spPr/>
      <dgm:t>
        <a:bodyPr/>
        <a:lstStyle/>
        <a:p>
          <a:endParaRPr lang="en-US"/>
        </a:p>
      </dgm:t>
    </dgm:pt>
    <dgm:pt modelId="{890B74CE-8479-4F06-96DA-B80032B468BC}">
      <dgm:prSet phldrT="[Text]"/>
      <dgm:spPr/>
      <dgm:t>
        <a:bodyPr/>
        <a:lstStyle/>
        <a:p>
          <a:r>
            <a:rPr lang="en-US" dirty="0" smtClean="0"/>
            <a:t>WAP</a:t>
          </a:r>
          <a:endParaRPr lang="en-US" dirty="0"/>
        </a:p>
      </dgm:t>
    </dgm:pt>
    <dgm:pt modelId="{DE1D04A4-340F-4077-AA25-919AB11714D9}" type="parTrans" cxnId="{3855B355-2F37-4D47-BF76-095ED8A39ACC}">
      <dgm:prSet/>
      <dgm:spPr/>
      <dgm:t>
        <a:bodyPr/>
        <a:lstStyle/>
        <a:p>
          <a:endParaRPr lang="en-US"/>
        </a:p>
      </dgm:t>
    </dgm:pt>
    <dgm:pt modelId="{84B12427-2317-4E76-8169-E93E4FF64987}" type="sibTrans" cxnId="{3855B355-2F37-4D47-BF76-095ED8A39ACC}">
      <dgm:prSet/>
      <dgm:spPr/>
      <dgm:t>
        <a:bodyPr/>
        <a:lstStyle/>
        <a:p>
          <a:endParaRPr lang="en-US"/>
        </a:p>
      </dgm:t>
    </dgm:pt>
    <dgm:pt modelId="{7D2A3571-70E2-4297-8B78-C1AE0B40E141}" type="pres">
      <dgm:prSet presAssocID="{62C9430F-04D6-4D36-81FA-76BA233E1598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9D97EAB-8E37-4053-9BE0-9E3FAD26B878}" type="pres">
      <dgm:prSet presAssocID="{1874F76E-8317-4471-AE37-A2096E5E194E}" presName="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5D5E10-EA78-4EDC-BD0B-D39FE8FD2E69}" type="pres">
      <dgm:prSet presAssocID="{DDB638F9-7556-4905-8DC5-71F5DECBF38E}" presName="sibTrans" presStyleCnt="0"/>
      <dgm:spPr/>
    </dgm:pt>
    <dgm:pt modelId="{B7567EDE-19B0-4509-933B-71973FA2ECB4}" type="pres">
      <dgm:prSet presAssocID="{16897897-0ACA-422B-9F66-B5320B2B992C}" presName="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1EEA4C-4FD8-45F4-A4A6-2FC21B84F7B2}" type="pres">
      <dgm:prSet presAssocID="{0F48B31B-1794-41A9-91F1-F485E44FACD7}" presName="sibTrans" presStyleCnt="0"/>
      <dgm:spPr/>
    </dgm:pt>
    <dgm:pt modelId="{9447B2E2-A35C-41B3-8501-3A1C21DC9B05}" type="pres">
      <dgm:prSet presAssocID="{72130512-71FB-4B0B-9302-A42E86E2F191}" presName="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0C55BD-46E1-4582-B79D-A1E2F282BFB9}" type="pres">
      <dgm:prSet presAssocID="{79B7D4BC-031A-4CB4-AF74-AD50224B2984}" presName="sibTrans" presStyleCnt="0"/>
      <dgm:spPr/>
    </dgm:pt>
    <dgm:pt modelId="{0A864D3B-780B-4EC3-9CB8-544EFF531BB5}" type="pres">
      <dgm:prSet presAssocID="{4205452E-54C6-4340-879B-F3099F310C07}" presName="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D5BAD2-6228-4802-BE3D-D33DDC1985CA}" type="pres">
      <dgm:prSet presAssocID="{B2362283-04AE-44AE-954C-53D1C737DF5E}" presName="sibTrans" presStyleCnt="0"/>
      <dgm:spPr/>
    </dgm:pt>
    <dgm:pt modelId="{684C1824-9C04-4E9F-BBE9-CFF565CD4D99}" type="pres">
      <dgm:prSet presAssocID="{719AA5FA-A466-45F8-B195-38EC6BC15880}" presName="node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5D1794-0F2C-447B-8F46-7A95B5FAAFD8}" type="pres">
      <dgm:prSet presAssocID="{D8747350-74E9-427E-9D20-71F13D62663E}" presName="sibTrans" presStyleCnt="0"/>
      <dgm:spPr/>
    </dgm:pt>
    <dgm:pt modelId="{1083ACCF-FEA8-44FB-AC55-92DA547B6774}" type="pres">
      <dgm:prSet presAssocID="{C43F282D-BB16-4EF7-A6A2-A6633A90B930}" presName="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485C41-3A9D-4AAF-95F8-57B62AAAA487}" type="pres">
      <dgm:prSet presAssocID="{799FDF16-D05A-49A2-90DD-ADAFB3CFDBD9}" presName="sibTrans" presStyleCnt="0"/>
      <dgm:spPr/>
    </dgm:pt>
    <dgm:pt modelId="{428752A3-586C-4F74-9A7A-B4B40FC6ED65}" type="pres">
      <dgm:prSet presAssocID="{5419FDE4-68E1-467B-B9D3-068C5C5D94DC}" presName="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A35C7F-310E-4E83-8EFA-9A0E398995F1}" type="pres">
      <dgm:prSet presAssocID="{47A64FAB-C908-4DA0-9AD7-1AD5DEDBC2B6}" presName="sibTrans" presStyleCnt="0"/>
      <dgm:spPr/>
    </dgm:pt>
    <dgm:pt modelId="{F77DA675-CB14-4ED9-9384-DD9F3CFFA899}" type="pres">
      <dgm:prSet presAssocID="{B64677E5-F64B-41C6-B362-1D433C04FA56}" presName="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F5F4FD-714D-465C-BBEE-AB366F6034D1}" type="pres">
      <dgm:prSet presAssocID="{62F59573-29EF-4A98-AADA-4F5CBC956761}" presName="sibTrans" presStyleCnt="0"/>
      <dgm:spPr/>
    </dgm:pt>
    <dgm:pt modelId="{6F47C1B6-0F61-4DD1-BA4C-50DE10886A7E}" type="pres">
      <dgm:prSet presAssocID="{CA9C1543-CBAD-43E1-9FF4-AF5288D9323F}" presName="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8653B9-D2CB-4A13-87DD-5DB133621A32}" type="pres">
      <dgm:prSet presAssocID="{A5C8B97A-9AE5-47F5-9F5A-41BFB6F98E8C}" presName="sibTrans" presStyleCnt="0"/>
      <dgm:spPr/>
    </dgm:pt>
    <dgm:pt modelId="{8C8C063D-2E4E-4AFC-B44C-2166970B271D}" type="pres">
      <dgm:prSet presAssocID="{890B74CE-8479-4F06-96DA-B80032B468BC}" presName="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963A54F-793D-400B-8C7E-BB046BA057B1}" srcId="{62C9430F-04D6-4D36-81FA-76BA233E1598}" destId="{C43F282D-BB16-4EF7-A6A2-A6633A90B930}" srcOrd="5" destOrd="0" parTransId="{8D63DA12-B819-47E6-8FEF-6D79A921DC10}" sibTransId="{799FDF16-D05A-49A2-90DD-ADAFB3CFDBD9}"/>
    <dgm:cxn modelId="{39C9E3EB-9AEE-4A15-83C6-972FA3368FA8}" type="presOf" srcId="{4205452E-54C6-4340-879B-F3099F310C07}" destId="{0A864D3B-780B-4EC3-9CB8-544EFF531BB5}" srcOrd="0" destOrd="0" presId="urn:microsoft.com/office/officeart/2005/8/layout/default#46"/>
    <dgm:cxn modelId="{600EE68D-35C1-4248-B034-7E569A2FD64A}" srcId="{62C9430F-04D6-4D36-81FA-76BA233E1598}" destId="{16897897-0ACA-422B-9F66-B5320B2B992C}" srcOrd="1" destOrd="0" parTransId="{BE787F6B-1BCA-49A5-8E0A-C65E185DE3A0}" sibTransId="{0F48B31B-1794-41A9-91F1-F485E44FACD7}"/>
    <dgm:cxn modelId="{A8B6F67B-5293-4BE7-A2BD-D0FAC625976F}" type="presOf" srcId="{72130512-71FB-4B0B-9302-A42E86E2F191}" destId="{9447B2E2-A35C-41B3-8501-3A1C21DC9B05}" srcOrd="0" destOrd="0" presId="urn:microsoft.com/office/officeart/2005/8/layout/default#46"/>
    <dgm:cxn modelId="{6A432C72-43F4-48D2-B7AE-212E4BE191C9}" type="presOf" srcId="{B64677E5-F64B-41C6-B362-1D433C04FA56}" destId="{F77DA675-CB14-4ED9-9384-DD9F3CFFA899}" srcOrd="0" destOrd="0" presId="urn:microsoft.com/office/officeart/2005/8/layout/default#46"/>
    <dgm:cxn modelId="{7F180A55-0966-4807-9745-1F287D858EB3}" srcId="{62C9430F-04D6-4D36-81FA-76BA233E1598}" destId="{719AA5FA-A466-45F8-B195-38EC6BC15880}" srcOrd="4" destOrd="0" parTransId="{06F58102-8B33-437F-BD28-650B6625E335}" sibTransId="{D8747350-74E9-427E-9D20-71F13D62663E}"/>
    <dgm:cxn modelId="{1BCC0D21-2024-42DD-9AFC-C0CD1CB06072}" srcId="{62C9430F-04D6-4D36-81FA-76BA233E1598}" destId="{72130512-71FB-4B0B-9302-A42E86E2F191}" srcOrd="2" destOrd="0" parTransId="{C9B9F327-6A71-41B2-B1AF-0934E7C03A06}" sibTransId="{79B7D4BC-031A-4CB4-AF74-AD50224B2984}"/>
    <dgm:cxn modelId="{3855B355-2F37-4D47-BF76-095ED8A39ACC}" srcId="{62C9430F-04D6-4D36-81FA-76BA233E1598}" destId="{890B74CE-8479-4F06-96DA-B80032B468BC}" srcOrd="9" destOrd="0" parTransId="{DE1D04A4-340F-4077-AA25-919AB11714D9}" sibTransId="{84B12427-2317-4E76-8169-E93E4FF64987}"/>
    <dgm:cxn modelId="{D49942EB-099A-4D77-BB00-0E7E85CAA79D}" type="presOf" srcId="{5419FDE4-68E1-467B-B9D3-068C5C5D94DC}" destId="{428752A3-586C-4F74-9A7A-B4B40FC6ED65}" srcOrd="0" destOrd="0" presId="urn:microsoft.com/office/officeart/2005/8/layout/default#46"/>
    <dgm:cxn modelId="{82AEE01A-45DF-43A2-8368-E517D86691AC}" srcId="{62C9430F-04D6-4D36-81FA-76BA233E1598}" destId="{5419FDE4-68E1-467B-B9D3-068C5C5D94DC}" srcOrd="6" destOrd="0" parTransId="{B36FDAFE-2F98-4D60-88AE-49559DD85CA6}" sibTransId="{47A64FAB-C908-4DA0-9AD7-1AD5DEDBC2B6}"/>
    <dgm:cxn modelId="{B18369D3-C1CB-47F5-ABF0-893560D52C1D}" type="presOf" srcId="{62C9430F-04D6-4D36-81FA-76BA233E1598}" destId="{7D2A3571-70E2-4297-8B78-C1AE0B40E141}" srcOrd="0" destOrd="0" presId="urn:microsoft.com/office/officeart/2005/8/layout/default#46"/>
    <dgm:cxn modelId="{D15C9773-D84C-421E-B92D-676C279542D8}" srcId="{62C9430F-04D6-4D36-81FA-76BA233E1598}" destId="{B64677E5-F64B-41C6-B362-1D433C04FA56}" srcOrd="7" destOrd="0" parTransId="{AAD3808A-8B97-40D7-9A11-5541DBE38CC5}" sibTransId="{62F59573-29EF-4A98-AADA-4F5CBC956761}"/>
    <dgm:cxn modelId="{B8AC9010-A74A-448F-AF72-7C39FF114249}" type="presOf" srcId="{719AA5FA-A466-45F8-B195-38EC6BC15880}" destId="{684C1824-9C04-4E9F-BBE9-CFF565CD4D99}" srcOrd="0" destOrd="0" presId="urn:microsoft.com/office/officeart/2005/8/layout/default#46"/>
    <dgm:cxn modelId="{EB1B7C15-9825-4757-97A9-693435B89EA5}" type="presOf" srcId="{CA9C1543-CBAD-43E1-9FF4-AF5288D9323F}" destId="{6F47C1B6-0F61-4DD1-BA4C-50DE10886A7E}" srcOrd="0" destOrd="0" presId="urn:microsoft.com/office/officeart/2005/8/layout/default#46"/>
    <dgm:cxn modelId="{ECB0BE2F-7316-499C-8338-66E08D1EC1C7}" srcId="{62C9430F-04D6-4D36-81FA-76BA233E1598}" destId="{4205452E-54C6-4340-879B-F3099F310C07}" srcOrd="3" destOrd="0" parTransId="{0E29A795-4826-4132-A8AE-F5809429EE9F}" sibTransId="{B2362283-04AE-44AE-954C-53D1C737DF5E}"/>
    <dgm:cxn modelId="{FAB9AF0A-DE22-46D2-B307-F6625D364B1F}" type="presOf" srcId="{1874F76E-8317-4471-AE37-A2096E5E194E}" destId="{A9D97EAB-8E37-4053-9BE0-9E3FAD26B878}" srcOrd="0" destOrd="0" presId="urn:microsoft.com/office/officeart/2005/8/layout/default#46"/>
    <dgm:cxn modelId="{123BCA06-F61F-4B77-B815-17463EA73BFF}" srcId="{62C9430F-04D6-4D36-81FA-76BA233E1598}" destId="{1874F76E-8317-4471-AE37-A2096E5E194E}" srcOrd="0" destOrd="0" parTransId="{09DA4D57-D2D9-47ED-88EC-1FFAC4282061}" sibTransId="{DDB638F9-7556-4905-8DC5-71F5DECBF38E}"/>
    <dgm:cxn modelId="{D59C83DD-DCCE-4775-B8AE-1C57CC52C70E}" type="presOf" srcId="{C43F282D-BB16-4EF7-A6A2-A6633A90B930}" destId="{1083ACCF-FEA8-44FB-AC55-92DA547B6774}" srcOrd="0" destOrd="0" presId="urn:microsoft.com/office/officeart/2005/8/layout/default#46"/>
    <dgm:cxn modelId="{B2C8E937-A632-42C0-95A5-633797ED7490}" srcId="{62C9430F-04D6-4D36-81FA-76BA233E1598}" destId="{CA9C1543-CBAD-43E1-9FF4-AF5288D9323F}" srcOrd="8" destOrd="0" parTransId="{4F1FFB74-AFAD-4883-927B-C0EE05A72DFB}" sibTransId="{A5C8B97A-9AE5-47F5-9F5A-41BFB6F98E8C}"/>
    <dgm:cxn modelId="{55393AB3-ED06-4A97-AB84-E35925AAA69F}" type="presOf" srcId="{890B74CE-8479-4F06-96DA-B80032B468BC}" destId="{8C8C063D-2E4E-4AFC-B44C-2166970B271D}" srcOrd="0" destOrd="0" presId="urn:microsoft.com/office/officeart/2005/8/layout/default#46"/>
    <dgm:cxn modelId="{26BFF675-525E-487B-A88D-773E6CA81DE0}" type="presOf" srcId="{16897897-0ACA-422B-9F66-B5320B2B992C}" destId="{B7567EDE-19B0-4509-933B-71973FA2ECB4}" srcOrd="0" destOrd="0" presId="urn:microsoft.com/office/officeart/2005/8/layout/default#46"/>
    <dgm:cxn modelId="{81A9C2ED-8BD9-4DAF-A132-CDF2334D4831}" type="presParOf" srcId="{7D2A3571-70E2-4297-8B78-C1AE0B40E141}" destId="{A9D97EAB-8E37-4053-9BE0-9E3FAD26B878}" srcOrd="0" destOrd="0" presId="urn:microsoft.com/office/officeart/2005/8/layout/default#46"/>
    <dgm:cxn modelId="{DB2B2819-04AF-4C8F-B26E-7CCA0E6457ED}" type="presParOf" srcId="{7D2A3571-70E2-4297-8B78-C1AE0B40E141}" destId="{975D5E10-EA78-4EDC-BD0B-D39FE8FD2E69}" srcOrd="1" destOrd="0" presId="urn:microsoft.com/office/officeart/2005/8/layout/default#46"/>
    <dgm:cxn modelId="{E8271F6A-9E18-4563-BE5D-EA97AECD9C15}" type="presParOf" srcId="{7D2A3571-70E2-4297-8B78-C1AE0B40E141}" destId="{B7567EDE-19B0-4509-933B-71973FA2ECB4}" srcOrd="2" destOrd="0" presId="urn:microsoft.com/office/officeart/2005/8/layout/default#46"/>
    <dgm:cxn modelId="{EF248228-0BFD-48DB-8E78-CEA74D6161D3}" type="presParOf" srcId="{7D2A3571-70E2-4297-8B78-C1AE0B40E141}" destId="{7A1EEA4C-4FD8-45F4-A4A6-2FC21B84F7B2}" srcOrd="3" destOrd="0" presId="urn:microsoft.com/office/officeart/2005/8/layout/default#46"/>
    <dgm:cxn modelId="{790F9234-A7FB-404F-A716-E6903CAD045B}" type="presParOf" srcId="{7D2A3571-70E2-4297-8B78-C1AE0B40E141}" destId="{9447B2E2-A35C-41B3-8501-3A1C21DC9B05}" srcOrd="4" destOrd="0" presId="urn:microsoft.com/office/officeart/2005/8/layout/default#46"/>
    <dgm:cxn modelId="{BEF4C06A-40D4-4726-91FA-1F2E357316E4}" type="presParOf" srcId="{7D2A3571-70E2-4297-8B78-C1AE0B40E141}" destId="{050C55BD-46E1-4582-B79D-A1E2F282BFB9}" srcOrd="5" destOrd="0" presId="urn:microsoft.com/office/officeart/2005/8/layout/default#46"/>
    <dgm:cxn modelId="{D0ADDA1D-9EEB-49B2-BBC6-BD1C2297EE30}" type="presParOf" srcId="{7D2A3571-70E2-4297-8B78-C1AE0B40E141}" destId="{0A864D3B-780B-4EC3-9CB8-544EFF531BB5}" srcOrd="6" destOrd="0" presId="urn:microsoft.com/office/officeart/2005/8/layout/default#46"/>
    <dgm:cxn modelId="{31525B61-E464-4B93-A672-E87F197481FE}" type="presParOf" srcId="{7D2A3571-70E2-4297-8B78-C1AE0B40E141}" destId="{61D5BAD2-6228-4802-BE3D-D33DDC1985CA}" srcOrd="7" destOrd="0" presId="urn:microsoft.com/office/officeart/2005/8/layout/default#46"/>
    <dgm:cxn modelId="{658323B8-8B18-49A0-B1CB-19F0D7280FFE}" type="presParOf" srcId="{7D2A3571-70E2-4297-8B78-C1AE0B40E141}" destId="{684C1824-9C04-4E9F-BBE9-CFF565CD4D99}" srcOrd="8" destOrd="0" presId="urn:microsoft.com/office/officeart/2005/8/layout/default#46"/>
    <dgm:cxn modelId="{8D767545-C394-4751-9176-3B4A751393B9}" type="presParOf" srcId="{7D2A3571-70E2-4297-8B78-C1AE0B40E141}" destId="{945D1794-0F2C-447B-8F46-7A95B5FAAFD8}" srcOrd="9" destOrd="0" presId="urn:microsoft.com/office/officeart/2005/8/layout/default#46"/>
    <dgm:cxn modelId="{181FC377-1F42-4DDF-BCAA-F547CAEDEF1D}" type="presParOf" srcId="{7D2A3571-70E2-4297-8B78-C1AE0B40E141}" destId="{1083ACCF-FEA8-44FB-AC55-92DA547B6774}" srcOrd="10" destOrd="0" presId="urn:microsoft.com/office/officeart/2005/8/layout/default#46"/>
    <dgm:cxn modelId="{046A2C6F-BC2F-4884-B243-78BC60154B93}" type="presParOf" srcId="{7D2A3571-70E2-4297-8B78-C1AE0B40E141}" destId="{7C485C41-3A9D-4AAF-95F8-57B62AAAA487}" srcOrd="11" destOrd="0" presId="urn:microsoft.com/office/officeart/2005/8/layout/default#46"/>
    <dgm:cxn modelId="{A95A571B-CE69-4851-B4CF-3A0F5DD645A7}" type="presParOf" srcId="{7D2A3571-70E2-4297-8B78-C1AE0B40E141}" destId="{428752A3-586C-4F74-9A7A-B4B40FC6ED65}" srcOrd="12" destOrd="0" presId="urn:microsoft.com/office/officeart/2005/8/layout/default#46"/>
    <dgm:cxn modelId="{5D41EE80-8D1C-4EDB-95B2-92F5633C8775}" type="presParOf" srcId="{7D2A3571-70E2-4297-8B78-C1AE0B40E141}" destId="{2EA35C7F-310E-4E83-8EFA-9A0E398995F1}" srcOrd="13" destOrd="0" presId="urn:microsoft.com/office/officeart/2005/8/layout/default#46"/>
    <dgm:cxn modelId="{C82B0D5E-BF24-44DC-BA55-ED3D6D0DBBC0}" type="presParOf" srcId="{7D2A3571-70E2-4297-8B78-C1AE0B40E141}" destId="{F77DA675-CB14-4ED9-9384-DD9F3CFFA899}" srcOrd="14" destOrd="0" presId="urn:microsoft.com/office/officeart/2005/8/layout/default#46"/>
    <dgm:cxn modelId="{CEB6406E-4BE0-4EF1-922E-AAC4EC4C72CC}" type="presParOf" srcId="{7D2A3571-70E2-4297-8B78-C1AE0B40E141}" destId="{3EF5F4FD-714D-465C-BBEE-AB366F6034D1}" srcOrd="15" destOrd="0" presId="urn:microsoft.com/office/officeart/2005/8/layout/default#46"/>
    <dgm:cxn modelId="{DFB4378E-54FE-46C0-8BC2-430AABD7A377}" type="presParOf" srcId="{7D2A3571-70E2-4297-8B78-C1AE0B40E141}" destId="{6F47C1B6-0F61-4DD1-BA4C-50DE10886A7E}" srcOrd="16" destOrd="0" presId="urn:microsoft.com/office/officeart/2005/8/layout/default#46"/>
    <dgm:cxn modelId="{BF79DA43-E949-4DEB-BC13-D84077EFFC54}" type="presParOf" srcId="{7D2A3571-70E2-4297-8B78-C1AE0B40E141}" destId="{0B8653B9-D2CB-4A13-87DD-5DB133621A32}" srcOrd="17" destOrd="0" presId="urn:microsoft.com/office/officeart/2005/8/layout/default#46"/>
    <dgm:cxn modelId="{B0D34030-EC6D-4986-ABDA-48AD9580E78D}" type="presParOf" srcId="{7D2A3571-70E2-4297-8B78-C1AE0B40E141}" destId="{8C8C063D-2E4E-4AFC-B44C-2166970B271D}" srcOrd="18" destOrd="0" presId="urn:microsoft.com/office/officeart/2005/8/layout/default#4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1A4AC5-F70A-47E9-B508-1F43A68A643F}" type="doc">
      <dgm:prSet loTypeId="urn:microsoft.com/office/officeart/2005/8/layout/vList2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0C289E35-E95F-4AC9-BE1E-F5D745B6E117}">
      <dgm:prSet phldrT="[Text]"/>
      <dgm:spPr/>
      <dgm:t>
        <a:bodyPr/>
        <a:lstStyle/>
        <a:p>
          <a:r>
            <a:rPr lang="en-US" b="1" dirty="0" smtClean="0">
              <a:solidFill>
                <a:srgbClr val="A52439"/>
              </a:solidFill>
            </a:rPr>
            <a:t>Ethernet</a:t>
          </a:r>
          <a:r>
            <a:rPr lang="en-US" b="0" dirty="0" smtClean="0"/>
            <a:t> is a network standard that specifies no computer controls when data can be transmitted</a:t>
          </a:r>
          <a:endParaRPr lang="en-US" b="1" dirty="0"/>
        </a:p>
      </dgm:t>
    </dgm:pt>
    <dgm:pt modelId="{50B945C5-4883-4969-9B3E-AE89754E7638}" type="parTrans" cxnId="{78F646AD-923C-4815-9EEC-390CB433FB74}">
      <dgm:prSet/>
      <dgm:spPr/>
      <dgm:t>
        <a:bodyPr/>
        <a:lstStyle/>
        <a:p>
          <a:endParaRPr lang="en-US"/>
        </a:p>
      </dgm:t>
    </dgm:pt>
    <dgm:pt modelId="{8D1FBE19-43F1-4798-9729-2192AB51C818}" type="sibTrans" cxnId="{78F646AD-923C-4815-9EEC-390CB433FB74}">
      <dgm:prSet/>
      <dgm:spPr/>
      <dgm:t>
        <a:bodyPr/>
        <a:lstStyle/>
        <a:p>
          <a:endParaRPr lang="en-US"/>
        </a:p>
      </dgm:t>
    </dgm:pt>
    <dgm:pt modelId="{305FB2A0-0F1D-44FB-B7E7-05E0352537A8}">
      <dgm:prSet phldrT="[Text]"/>
      <dgm:spPr/>
      <dgm:t>
        <a:bodyPr/>
        <a:lstStyle/>
        <a:p>
          <a:r>
            <a:rPr lang="en-US" b="0" dirty="0" smtClean="0"/>
            <a:t>The </a:t>
          </a:r>
          <a:r>
            <a:rPr lang="en-US" b="1" dirty="0" smtClean="0">
              <a:solidFill>
                <a:srgbClr val="A52439"/>
              </a:solidFill>
            </a:rPr>
            <a:t>token ring</a:t>
          </a:r>
          <a:r>
            <a:rPr lang="en-US" b="0" dirty="0" smtClean="0">
              <a:solidFill>
                <a:srgbClr val="A52439"/>
              </a:solidFill>
            </a:rPr>
            <a:t> </a:t>
          </a:r>
          <a:r>
            <a:rPr lang="en-US" b="0" dirty="0" smtClean="0"/>
            <a:t>standard specifies that computers and devices on the network share or pass a special signal (token)</a:t>
          </a:r>
        </a:p>
      </dgm:t>
    </dgm:pt>
    <dgm:pt modelId="{36C6F27A-4678-4FDE-8DDA-943D08EC93EA}" type="parTrans" cxnId="{BAC4B154-1FE9-432E-88D6-6F9B92BB64C0}">
      <dgm:prSet/>
      <dgm:spPr/>
      <dgm:t>
        <a:bodyPr/>
        <a:lstStyle/>
        <a:p>
          <a:endParaRPr lang="en-US"/>
        </a:p>
      </dgm:t>
    </dgm:pt>
    <dgm:pt modelId="{E61AD069-24D6-411F-918C-2E3DC12A24D5}" type="sibTrans" cxnId="{BAC4B154-1FE9-432E-88D6-6F9B92BB64C0}">
      <dgm:prSet/>
      <dgm:spPr/>
      <dgm:t>
        <a:bodyPr/>
        <a:lstStyle/>
        <a:p>
          <a:endParaRPr lang="en-US"/>
        </a:p>
      </dgm:t>
    </dgm:pt>
    <dgm:pt modelId="{D48CA669-DB9C-4A19-9A62-096B456A1CE2}">
      <dgm:prSet phldrT="[Text]"/>
      <dgm:spPr/>
      <dgm:t>
        <a:bodyPr/>
        <a:lstStyle/>
        <a:p>
          <a:r>
            <a:rPr lang="en-US" b="1" dirty="0" smtClean="0">
              <a:solidFill>
                <a:srgbClr val="A52439"/>
              </a:solidFill>
            </a:rPr>
            <a:t>TCP/IP</a:t>
          </a:r>
          <a:r>
            <a:rPr lang="en-US" b="0" dirty="0" smtClean="0"/>
            <a:t> is a network standard that defines how messages are routed from one end of a network to another</a:t>
          </a:r>
          <a:endParaRPr lang="en-US" b="1" dirty="0" smtClean="0"/>
        </a:p>
      </dgm:t>
    </dgm:pt>
    <dgm:pt modelId="{EAB9582E-E9B8-4B12-850E-892DF30BF247}" type="parTrans" cxnId="{AEC46322-CB44-4824-9501-5AF36BA897B0}">
      <dgm:prSet/>
      <dgm:spPr/>
      <dgm:t>
        <a:bodyPr/>
        <a:lstStyle/>
        <a:p>
          <a:endParaRPr lang="en-US"/>
        </a:p>
      </dgm:t>
    </dgm:pt>
    <dgm:pt modelId="{11182544-E5BE-40BE-BF32-293E92E072F9}" type="sibTrans" cxnId="{AEC46322-CB44-4824-9501-5AF36BA897B0}">
      <dgm:prSet/>
      <dgm:spPr/>
      <dgm:t>
        <a:bodyPr/>
        <a:lstStyle/>
        <a:p>
          <a:endParaRPr lang="en-US"/>
        </a:p>
      </dgm:t>
    </dgm:pt>
    <dgm:pt modelId="{A695A48A-E01A-4913-B722-F618D16E7E88}" type="pres">
      <dgm:prSet presAssocID="{E21A4AC5-F70A-47E9-B508-1F43A68A643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1613B54-6218-487D-8CCF-C42B69333215}" type="pres">
      <dgm:prSet presAssocID="{0C289E35-E95F-4AC9-BE1E-F5D745B6E117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0DD44B-A20D-4FA7-8DDD-29FFA66B35F5}" type="pres">
      <dgm:prSet presAssocID="{8D1FBE19-43F1-4798-9729-2192AB51C818}" presName="spacer" presStyleCnt="0"/>
      <dgm:spPr/>
    </dgm:pt>
    <dgm:pt modelId="{461842BB-DB60-4263-93C8-9D9B9B5ECFAA}" type="pres">
      <dgm:prSet presAssocID="{305FB2A0-0F1D-44FB-B7E7-05E0352537A8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C1D798-53B5-45AF-BB6E-BBCF29BE85D0}" type="pres">
      <dgm:prSet presAssocID="{E61AD069-24D6-411F-918C-2E3DC12A24D5}" presName="spacer" presStyleCnt="0"/>
      <dgm:spPr/>
    </dgm:pt>
    <dgm:pt modelId="{52AC7EE7-D051-44C7-8900-80CE4670C2AA}" type="pres">
      <dgm:prSet presAssocID="{D48CA669-DB9C-4A19-9A62-096B456A1CE2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C46322-CB44-4824-9501-5AF36BA897B0}" srcId="{E21A4AC5-F70A-47E9-B508-1F43A68A643F}" destId="{D48CA669-DB9C-4A19-9A62-096B456A1CE2}" srcOrd="2" destOrd="0" parTransId="{EAB9582E-E9B8-4B12-850E-892DF30BF247}" sibTransId="{11182544-E5BE-40BE-BF32-293E92E072F9}"/>
    <dgm:cxn modelId="{2A47B869-564B-4DBD-8431-A9DE525AC85A}" type="presOf" srcId="{0C289E35-E95F-4AC9-BE1E-F5D745B6E117}" destId="{E1613B54-6218-487D-8CCF-C42B69333215}" srcOrd="0" destOrd="0" presId="urn:microsoft.com/office/officeart/2005/8/layout/vList2"/>
    <dgm:cxn modelId="{EA985CC4-F3FD-4675-B8B5-A6DF0E255459}" type="presOf" srcId="{D48CA669-DB9C-4A19-9A62-096B456A1CE2}" destId="{52AC7EE7-D051-44C7-8900-80CE4670C2AA}" srcOrd="0" destOrd="0" presId="urn:microsoft.com/office/officeart/2005/8/layout/vList2"/>
    <dgm:cxn modelId="{BAC4B154-1FE9-432E-88D6-6F9B92BB64C0}" srcId="{E21A4AC5-F70A-47E9-B508-1F43A68A643F}" destId="{305FB2A0-0F1D-44FB-B7E7-05E0352537A8}" srcOrd="1" destOrd="0" parTransId="{36C6F27A-4678-4FDE-8DDA-943D08EC93EA}" sibTransId="{E61AD069-24D6-411F-918C-2E3DC12A24D5}"/>
    <dgm:cxn modelId="{C7893F97-6C5C-4A3E-8E94-54620BB6693D}" type="presOf" srcId="{E21A4AC5-F70A-47E9-B508-1F43A68A643F}" destId="{A695A48A-E01A-4913-B722-F618D16E7E88}" srcOrd="0" destOrd="0" presId="urn:microsoft.com/office/officeart/2005/8/layout/vList2"/>
    <dgm:cxn modelId="{78F646AD-923C-4815-9EEC-390CB433FB74}" srcId="{E21A4AC5-F70A-47E9-B508-1F43A68A643F}" destId="{0C289E35-E95F-4AC9-BE1E-F5D745B6E117}" srcOrd="0" destOrd="0" parTransId="{50B945C5-4883-4969-9B3E-AE89754E7638}" sibTransId="{8D1FBE19-43F1-4798-9729-2192AB51C818}"/>
    <dgm:cxn modelId="{8106B696-03AC-4B1C-BAA3-B4BAAC0362C5}" type="presOf" srcId="{305FB2A0-0F1D-44FB-B7E7-05E0352537A8}" destId="{461842BB-DB60-4263-93C8-9D9B9B5ECFAA}" srcOrd="0" destOrd="0" presId="urn:microsoft.com/office/officeart/2005/8/layout/vList2"/>
    <dgm:cxn modelId="{527ED05B-DB01-43E7-8E8C-AAEB65C045D6}" type="presParOf" srcId="{A695A48A-E01A-4913-B722-F618D16E7E88}" destId="{E1613B54-6218-487D-8CCF-C42B69333215}" srcOrd="0" destOrd="0" presId="urn:microsoft.com/office/officeart/2005/8/layout/vList2"/>
    <dgm:cxn modelId="{DBA9361A-FD15-4EA8-B69F-A6A1C61D9B8F}" type="presParOf" srcId="{A695A48A-E01A-4913-B722-F618D16E7E88}" destId="{590DD44B-A20D-4FA7-8DDD-29FFA66B35F5}" srcOrd="1" destOrd="0" presId="urn:microsoft.com/office/officeart/2005/8/layout/vList2"/>
    <dgm:cxn modelId="{4CC0A495-90D5-49AF-80BC-5E22377BE791}" type="presParOf" srcId="{A695A48A-E01A-4913-B722-F618D16E7E88}" destId="{461842BB-DB60-4263-93C8-9D9B9B5ECFAA}" srcOrd="2" destOrd="0" presId="urn:microsoft.com/office/officeart/2005/8/layout/vList2"/>
    <dgm:cxn modelId="{26D66E3C-35C1-40C2-B04C-49988FB0017F}" type="presParOf" srcId="{A695A48A-E01A-4913-B722-F618D16E7E88}" destId="{AEC1D798-53B5-45AF-BB6E-BBCF29BE85D0}" srcOrd="3" destOrd="0" presId="urn:microsoft.com/office/officeart/2005/8/layout/vList2"/>
    <dgm:cxn modelId="{44C92A42-F2D0-4C01-B7D3-5937D0ADD416}" type="presParOf" srcId="{A695A48A-E01A-4913-B722-F618D16E7E88}" destId="{52AC7EE7-D051-44C7-8900-80CE4670C2A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7282868-63F1-4FD3-803F-B0DFE345796D}" type="doc">
      <dgm:prSet loTypeId="urn:microsoft.com/office/officeart/2005/8/layout/hList1" loCatId="list" qsTypeId="urn:microsoft.com/office/officeart/2005/8/quickstyle/simple5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563BFBB3-84B6-493C-AE10-ABB059F5C749}">
      <dgm:prSet/>
      <dgm:spPr/>
      <dgm:t>
        <a:bodyPr/>
        <a:lstStyle/>
        <a:p>
          <a:r>
            <a:rPr lang="en-US" b="1" dirty="0" err="1" smtClean="0">
              <a:solidFill>
                <a:srgbClr val="A52439"/>
              </a:solidFill>
            </a:rPr>
            <a:t>WiMAX</a:t>
          </a:r>
          <a:r>
            <a:rPr lang="en-US" b="0" dirty="0" smtClean="0"/>
            <a:t> (</a:t>
          </a:r>
          <a:r>
            <a:rPr lang="en-US" b="1" dirty="0" smtClean="0">
              <a:solidFill>
                <a:srgbClr val="A52439"/>
              </a:solidFill>
            </a:rPr>
            <a:t>802.16</a:t>
          </a:r>
          <a:r>
            <a:rPr lang="en-US" b="0" dirty="0" smtClean="0"/>
            <a:t>)</a:t>
          </a:r>
          <a:endParaRPr lang="en-US" b="1" dirty="0"/>
        </a:p>
      </dgm:t>
    </dgm:pt>
    <dgm:pt modelId="{9DFB346E-376B-4E33-A3E6-7CCDF72092EC}" type="parTrans" cxnId="{FB1701F7-C0D4-4DC0-9647-B234D41D0EEB}">
      <dgm:prSet/>
      <dgm:spPr/>
      <dgm:t>
        <a:bodyPr/>
        <a:lstStyle/>
        <a:p>
          <a:endParaRPr lang="en-US"/>
        </a:p>
      </dgm:t>
    </dgm:pt>
    <dgm:pt modelId="{066758F6-DD5A-4F8F-84A1-A33F7A73E00F}" type="sibTrans" cxnId="{FB1701F7-C0D4-4DC0-9647-B234D41D0EEB}">
      <dgm:prSet/>
      <dgm:spPr/>
      <dgm:t>
        <a:bodyPr/>
        <a:lstStyle/>
        <a:p>
          <a:endParaRPr lang="en-US"/>
        </a:p>
      </dgm:t>
    </dgm:pt>
    <dgm:pt modelId="{FF04B7E3-6AE9-4889-AA30-46ACF2286F8E}">
      <dgm:prSet/>
      <dgm:spPr/>
      <dgm:t>
        <a:bodyPr/>
        <a:lstStyle/>
        <a:p>
          <a:r>
            <a:rPr lang="en-US" b="0" dirty="0" smtClean="0"/>
            <a:t>Developed by IEEE</a:t>
          </a:r>
          <a:endParaRPr lang="en-US" b="0" dirty="0"/>
        </a:p>
      </dgm:t>
    </dgm:pt>
    <dgm:pt modelId="{6AD40224-BFA7-4750-B539-D8890B4A4B5D}" type="parTrans" cxnId="{3429580B-117E-481F-A14F-F038ACEDBB05}">
      <dgm:prSet/>
      <dgm:spPr/>
      <dgm:t>
        <a:bodyPr/>
        <a:lstStyle/>
        <a:p>
          <a:endParaRPr lang="en-US"/>
        </a:p>
      </dgm:t>
    </dgm:pt>
    <dgm:pt modelId="{47C131F3-1091-430C-853E-A6BCDBD2F69B}" type="sibTrans" cxnId="{3429580B-117E-481F-A14F-F038ACEDBB05}">
      <dgm:prSet/>
      <dgm:spPr/>
      <dgm:t>
        <a:bodyPr/>
        <a:lstStyle/>
        <a:p>
          <a:endParaRPr lang="en-US"/>
        </a:p>
      </dgm:t>
    </dgm:pt>
    <dgm:pt modelId="{53699613-FB05-4D07-A83F-50D8862C43BE}">
      <dgm:prSet/>
      <dgm:spPr/>
      <dgm:t>
        <a:bodyPr/>
        <a:lstStyle/>
        <a:p>
          <a:r>
            <a:rPr lang="en-US" b="0" dirty="0" smtClean="0"/>
            <a:t>Towers can cover a 30-mile radius</a:t>
          </a:r>
          <a:endParaRPr lang="en-US" b="0" dirty="0"/>
        </a:p>
      </dgm:t>
    </dgm:pt>
    <dgm:pt modelId="{8E30B91A-7DD7-4590-A5E3-9D34DC3D7138}" type="parTrans" cxnId="{8CAF2868-CAFA-41BC-8DB7-AD095CB3C9C4}">
      <dgm:prSet/>
      <dgm:spPr/>
      <dgm:t>
        <a:bodyPr/>
        <a:lstStyle/>
        <a:p>
          <a:endParaRPr lang="en-US"/>
        </a:p>
      </dgm:t>
    </dgm:pt>
    <dgm:pt modelId="{70E6D2D4-1955-4D34-BE9C-02CE8AE6EC68}" type="sibTrans" cxnId="{8CAF2868-CAFA-41BC-8DB7-AD095CB3C9C4}">
      <dgm:prSet/>
      <dgm:spPr/>
      <dgm:t>
        <a:bodyPr/>
        <a:lstStyle/>
        <a:p>
          <a:endParaRPr lang="en-US"/>
        </a:p>
      </dgm:t>
    </dgm:pt>
    <dgm:pt modelId="{7C4E90D0-1202-4FC0-A5A6-E8859517BBDA}">
      <dgm:prSet/>
      <dgm:spPr/>
      <dgm:t>
        <a:bodyPr/>
        <a:lstStyle/>
        <a:p>
          <a:r>
            <a:rPr lang="en-US" b="0" dirty="0" smtClean="0"/>
            <a:t>Two types are fixed wireless and mobile wireless</a:t>
          </a:r>
          <a:endParaRPr lang="en-US" b="0" dirty="0"/>
        </a:p>
      </dgm:t>
    </dgm:pt>
    <dgm:pt modelId="{50987A72-3192-46B3-A10F-7188DA10DD85}" type="parTrans" cxnId="{1AA83030-84E4-4C2A-8123-E53EB1B02A23}">
      <dgm:prSet/>
      <dgm:spPr/>
      <dgm:t>
        <a:bodyPr/>
        <a:lstStyle/>
        <a:p>
          <a:endParaRPr lang="en-US"/>
        </a:p>
      </dgm:t>
    </dgm:pt>
    <dgm:pt modelId="{BD5058AA-68CE-4E86-962D-C8E08ABB61E4}" type="sibTrans" cxnId="{1AA83030-84E4-4C2A-8123-E53EB1B02A23}">
      <dgm:prSet/>
      <dgm:spPr/>
      <dgm:t>
        <a:bodyPr/>
        <a:lstStyle/>
        <a:p>
          <a:endParaRPr lang="en-US"/>
        </a:p>
      </dgm:t>
    </dgm:pt>
    <dgm:pt modelId="{E07D2E0A-7774-4A72-90CD-BE69FE280FC7}">
      <dgm:prSet/>
      <dgm:spPr/>
      <dgm:t>
        <a:bodyPr/>
        <a:lstStyle/>
        <a:p>
          <a:r>
            <a:rPr lang="en-US" b="0" dirty="0" smtClean="0"/>
            <a:t>Provides wireless broadband Internet access</a:t>
          </a:r>
          <a:endParaRPr lang="en-US" b="0" dirty="0"/>
        </a:p>
      </dgm:t>
    </dgm:pt>
    <dgm:pt modelId="{132D5139-5052-4115-B779-B14B28A43AAA}" type="parTrans" cxnId="{CB7DF733-BF8A-4938-A04D-6E25077627A5}">
      <dgm:prSet/>
      <dgm:spPr/>
      <dgm:t>
        <a:bodyPr/>
        <a:lstStyle/>
        <a:p>
          <a:endParaRPr lang="en-US"/>
        </a:p>
      </dgm:t>
    </dgm:pt>
    <dgm:pt modelId="{76D891BC-8B83-4E35-9D0E-7B2B24AB7989}" type="sibTrans" cxnId="{CB7DF733-BF8A-4938-A04D-6E25077627A5}">
      <dgm:prSet/>
      <dgm:spPr/>
      <dgm:t>
        <a:bodyPr/>
        <a:lstStyle/>
        <a:p>
          <a:endParaRPr lang="en-US"/>
        </a:p>
      </dgm:t>
    </dgm:pt>
    <dgm:pt modelId="{90AEBE7E-AC08-4331-86E2-B15CE597A5BF}">
      <dgm:prSet/>
      <dgm:spPr/>
      <dgm:t>
        <a:bodyPr/>
        <a:lstStyle/>
        <a:p>
          <a:r>
            <a:rPr lang="en-US" b="1" dirty="0" smtClean="0">
              <a:solidFill>
                <a:srgbClr val="A52439"/>
              </a:solidFill>
            </a:rPr>
            <a:t>Wireless Application Protocol</a:t>
          </a:r>
          <a:r>
            <a:rPr lang="en-US" b="0" dirty="0" smtClean="0">
              <a:solidFill>
                <a:srgbClr val="A52439"/>
              </a:solidFill>
            </a:rPr>
            <a:t> </a:t>
          </a:r>
          <a:r>
            <a:rPr lang="en-US" b="0" dirty="0" smtClean="0"/>
            <a:t>(</a:t>
          </a:r>
          <a:r>
            <a:rPr lang="en-US" b="1" dirty="0" smtClean="0">
              <a:solidFill>
                <a:srgbClr val="A52439"/>
              </a:solidFill>
            </a:rPr>
            <a:t>WAP</a:t>
          </a:r>
          <a:r>
            <a:rPr lang="en-US" b="0" dirty="0" smtClean="0"/>
            <a:t>)</a:t>
          </a:r>
          <a:endParaRPr lang="en-US" b="1" dirty="0"/>
        </a:p>
      </dgm:t>
    </dgm:pt>
    <dgm:pt modelId="{3DC3AF13-7FCC-4396-9322-7E454EA93A24}" type="parTrans" cxnId="{0A4201F8-28D5-41FE-B54D-DF6D2311A1C1}">
      <dgm:prSet/>
      <dgm:spPr/>
      <dgm:t>
        <a:bodyPr/>
        <a:lstStyle/>
        <a:p>
          <a:endParaRPr lang="en-US"/>
        </a:p>
      </dgm:t>
    </dgm:pt>
    <dgm:pt modelId="{EABF390B-877B-4633-A01F-289A59DF3899}" type="sibTrans" cxnId="{0A4201F8-28D5-41FE-B54D-DF6D2311A1C1}">
      <dgm:prSet/>
      <dgm:spPr/>
      <dgm:t>
        <a:bodyPr/>
        <a:lstStyle/>
        <a:p>
          <a:endParaRPr lang="en-US"/>
        </a:p>
      </dgm:t>
    </dgm:pt>
    <dgm:pt modelId="{E542673C-8483-4395-A697-006236A77562}">
      <dgm:prSet/>
      <dgm:spPr/>
      <dgm:t>
        <a:bodyPr/>
        <a:lstStyle/>
        <a:p>
          <a:r>
            <a:rPr lang="en-US" b="0" dirty="0" smtClean="0"/>
            <a:t>Specifies how some mobile devices can display the content of Internet services</a:t>
          </a:r>
          <a:endParaRPr lang="en-US" b="0" dirty="0"/>
        </a:p>
      </dgm:t>
    </dgm:pt>
    <dgm:pt modelId="{1F1194D5-D050-454A-8044-5A2929B38F2F}" type="parTrans" cxnId="{C97CAF9F-FBC8-4882-9707-F68FEAF4FFF1}">
      <dgm:prSet/>
      <dgm:spPr/>
      <dgm:t>
        <a:bodyPr/>
        <a:lstStyle/>
        <a:p>
          <a:endParaRPr lang="en-US"/>
        </a:p>
      </dgm:t>
    </dgm:pt>
    <dgm:pt modelId="{F970D7CA-7F95-48A7-9D14-0EB6A7248D9D}" type="sibTrans" cxnId="{C97CAF9F-FBC8-4882-9707-F68FEAF4FFF1}">
      <dgm:prSet/>
      <dgm:spPr/>
      <dgm:t>
        <a:bodyPr/>
        <a:lstStyle/>
        <a:p>
          <a:endParaRPr lang="en-US"/>
        </a:p>
      </dgm:t>
    </dgm:pt>
    <dgm:pt modelId="{0F25927A-7961-43D0-A67A-9B1F8386832D}">
      <dgm:prSet/>
      <dgm:spPr/>
      <dgm:t>
        <a:bodyPr/>
        <a:lstStyle/>
        <a:p>
          <a:r>
            <a:rPr lang="en-US" b="0" dirty="0" smtClean="0"/>
            <a:t>Web</a:t>
          </a:r>
          <a:endParaRPr lang="en-US" b="0" dirty="0"/>
        </a:p>
      </dgm:t>
    </dgm:pt>
    <dgm:pt modelId="{7E3942CE-6FD5-410F-BA83-4A561A251FB3}" type="parTrans" cxnId="{ACAD7022-113C-4854-8F16-46CC0D8B25C4}">
      <dgm:prSet/>
      <dgm:spPr/>
      <dgm:t>
        <a:bodyPr/>
        <a:lstStyle/>
        <a:p>
          <a:endParaRPr lang="en-US"/>
        </a:p>
      </dgm:t>
    </dgm:pt>
    <dgm:pt modelId="{59B077AC-DF3F-49BB-81E7-D602A102CA91}" type="sibTrans" cxnId="{ACAD7022-113C-4854-8F16-46CC0D8B25C4}">
      <dgm:prSet/>
      <dgm:spPr/>
      <dgm:t>
        <a:bodyPr/>
        <a:lstStyle/>
        <a:p>
          <a:endParaRPr lang="en-US"/>
        </a:p>
      </dgm:t>
    </dgm:pt>
    <dgm:pt modelId="{AA9EF9D1-B977-4090-BA9A-1B702D891074}">
      <dgm:prSet/>
      <dgm:spPr/>
      <dgm:t>
        <a:bodyPr/>
        <a:lstStyle/>
        <a:p>
          <a:r>
            <a:rPr lang="en-US" b="0" dirty="0" smtClean="0"/>
            <a:t>E-mail</a:t>
          </a:r>
          <a:endParaRPr lang="en-US" b="0" dirty="0"/>
        </a:p>
      </dgm:t>
    </dgm:pt>
    <dgm:pt modelId="{DDCB7E3E-A920-4E9B-A9DB-D6F8827E2599}" type="parTrans" cxnId="{07850DF1-C8D4-4C8E-8436-D96F536E70C0}">
      <dgm:prSet/>
      <dgm:spPr/>
      <dgm:t>
        <a:bodyPr/>
        <a:lstStyle/>
        <a:p>
          <a:endParaRPr lang="en-US"/>
        </a:p>
      </dgm:t>
    </dgm:pt>
    <dgm:pt modelId="{44B67F03-623A-41E8-ADE4-8546DF247B31}" type="sibTrans" cxnId="{07850DF1-C8D4-4C8E-8436-D96F536E70C0}">
      <dgm:prSet/>
      <dgm:spPr/>
      <dgm:t>
        <a:bodyPr/>
        <a:lstStyle/>
        <a:p>
          <a:endParaRPr lang="en-US"/>
        </a:p>
      </dgm:t>
    </dgm:pt>
    <dgm:pt modelId="{C94528B6-9CC9-483C-ABFC-781771F94FE3}">
      <dgm:prSet/>
      <dgm:spPr/>
      <dgm:t>
        <a:bodyPr/>
        <a:lstStyle/>
        <a:p>
          <a:r>
            <a:rPr lang="en-US" b="0" dirty="0" smtClean="0"/>
            <a:t>Chat rooms</a:t>
          </a:r>
          <a:endParaRPr lang="en-US" b="0" dirty="0"/>
        </a:p>
      </dgm:t>
    </dgm:pt>
    <dgm:pt modelId="{D729BD76-8D14-4B58-BB18-E80195955414}" type="parTrans" cxnId="{E9003BD3-519E-4574-8896-40C89AB0B891}">
      <dgm:prSet/>
      <dgm:spPr/>
      <dgm:t>
        <a:bodyPr/>
        <a:lstStyle/>
        <a:p>
          <a:endParaRPr lang="en-US"/>
        </a:p>
      </dgm:t>
    </dgm:pt>
    <dgm:pt modelId="{9978D8EC-5D5B-4A0B-A0EB-9FFC5CDC868A}" type="sibTrans" cxnId="{E9003BD3-519E-4574-8896-40C89AB0B891}">
      <dgm:prSet/>
      <dgm:spPr/>
      <dgm:t>
        <a:bodyPr/>
        <a:lstStyle/>
        <a:p>
          <a:endParaRPr lang="en-US"/>
        </a:p>
      </dgm:t>
    </dgm:pt>
    <dgm:pt modelId="{9DC53543-F74A-4A38-B229-7CCC00FCA2AB}">
      <dgm:prSet/>
      <dgm:spPr/>
      <dgm:t>
        <a:bodyPr/>
        <a:lstStyle/>
        <a:p>
          <a:r>
            <a:rPr lang="en-US" b="0" dirty="0" smtClean="0"/>
            <a:t>Uses a client/server network</a:t>
          </a:r>
          <a:endParaRPr lang="en-US" b="0" dirty="0"/>
        </a:p>
      </dgm:t>
    </dgm:pt>
    <dgm:pt modelId="{42579A3A-4A48-40E7-A4E0-DD89C728334E}" type="parTrans" cxnId="{21D6BE5D-1D6A-4AE0-826C-67EBB886D530}">
      <dgm:prSet/>
      <dgm:spPr/>
      <dgm:t>
        <a:bodyPr/>
        <a:lstStyle/>
        <a:p>
          <a:endParaRPr lang="en-US"/>
        </a:p>
      </dgm:t>
    </dgm:pt>
    <dgm:pt modelId="{5A4AFDF1-6FC0-4F83-A8B7-83A9F1973A73}" type="sibTrans" cxnId="{21D6BE5D-1D6A-4AE0-826C-67EBB886D530}">
      <dgm:prSet/>
      <dgm:spPr/>
      <dgm:t>
        <a:bodyPr/>
        <a:lstStyle/>
        <a:p>
          <a:endParaRPr lang="en-US"/>
        </a:p>
      </dgm:t>
    </dgm:pt>
    <dgm:pt modelId="{DF22BD98-E9E6-4783-9765-7AA871416631}" type="pres">
      <dgm:prSet presAssocID="{B7282868-63F1-4FD3-803F-B0DFE345796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7D820A1-81A9-4C73-B69A-5E0EC386D638}" type="pres">
      <dgm:prSet presAssocID="{563BFBB3-84B6-493C-AE10-ABB059F5C749}" presName="composite" presStyleCnt="0"/>
      <dgm:spPr/>
    </dgm:pt>
    <dgm:pt modelId="{AC632F0B-C343-4A60-AEA9-B635128E8091}" type="pres">
      <dgm:prSet presAssocID="{563BFBB3-84B6-493C-AE10-ABB059F5C749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0B50A0-AB1C-476E-9F46-1D10133ABF1C}" type="pres">
      <dgm:prSet presAssocID="{563BFBB3-84B6-493C-AE10-ABB059F5C749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233804-E40A-4056-BCF5-412CCBD73E98}" type="pres">
      <dgm:prSet presAssocID="{066758F6-DD5A-4F8F-84A1-A33F7A73E00F}" presName="space" presStyleCnt="0"/>
      <dgm:spPr/>
    </dgm:pt>
    <dgm:pt modelId="{4B7DE768-B4A4-43CA-AD6A-0332C28F252E}" type="pres">
      <dgm:prSet presAssocID="{90AEBE7E-AC08-4331-86E2-B15CE597A5BF}" presName="composite" presStyleCnt="0"/>
      <dgm:spPr/>
    </dgm:pt>
    <dgm:pt modelId="{EC5CFBDA-9371-419C-8E02-0DA958A5958C}" type="pres">
      <dgm:prSet presAssocID="{90AEBE7E-AC08-4331-86E2-B15CE597A5BF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42E279-38D3-4388-8A52-FCFA531849D5}" type="pres">
      <dgm:prSet presAssocID="{90AEBE7E-AC08-4331-86E2-B15CE597A5BF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A4201F8-28D5-41FE-B54D-DF6D2311A1C1}" srcId="{B7282868-63F1-4FD3-803F-B0DFE345796D}" destId="{90AEBE7E-AC08-4331-86E2-B15CE597A5BF}" srcOrd="1" destOrd="0" parTransId="{3DC3AF13-7FCC-4396-9322-7E454EA93A24}" sibTransId="{EABF390B-877B-4633-A01F-289A59DF3899}"/>
    <dgm:cxn modelId="{07850DF1-C8D4-4C8E-8436-D96F536E70C0}" srcId="{E542673C-8483-4395-A697-006236A77562}" destId="{AA9EF9D1-B977-4090-BA9A-1B702D891074}" srcOrd="1" destOrd="0" parTransId="{DDCB7E3E-A920-4E9B-A9DB-D6F8827E2599}" sibTransId="{44B67F03-623A-41E8-ADE4-8546DF247B31}"/>
    <dgm:cxn modelId="{21D6BE5D-1D6A-4AE0-826C-67EBB886D530}" srcId="{90AEBE7E-AC08-4331-86E2-B15CE597A5BF}" destId="{9DC53543-F74A-4A38-B229-7CCC00FCA2AB}" srcOrd="1" destOrd="0" parTransId="{42579A3A-4A48-40E7-A4E0-DD89C728334E}" sibTransId="{5A4AFDF1-6FC0-4F83-A8B7-83A9F1973A73}"/>
    <dgm:cxn modelId="{FB1701F7-C0D4-4DC0-9647-B234D41D0EEB}" srcId="{B7282868-63F1-4FD3-803F-B0DFE345796D}" destId="{563BFBB3-84B6-493C-AE10-ABB059F5C749}" srcOrd="0" destOrd="0" parTransId="{9DFB346E-376B-4E33-A3E6-7CCDF72092EC}" sibTransId="{066758F6-DD5A-4F8F-84A1-A33F7A73E00F}"/>
    <dgm:cxn modelId="{38F6E73D-A674-40B8-B79D-678F8145DDB7}" type="presOf" srcId="{53699613-FB05-4D07-A83F-50D8862C43BE}" destId="{E10B50A0-AB1C-476E-9F46-1D10133ABF1C}" srcOrd="0" destOrd="1" presId="urn:microsoft.com/office/officeart/2005/8/layout/hList1"/>
    <dgm:cxn modelId="{81879541-9F12-4B6C-B9F6-271B884F7E92}" type="presOf" srcId="{FF04B7E3-6AE9-4889-AA30-46ACF2286F8E}" destId="{E10B50A0-AB1C-476E-9F46-1D10133ABF1C}" srcOrd="0" destOrd="0" presId="urn:microsoft.com/office/officeart/2005/8/layout/hList1"/>
    <dgm:cxn modelId="{A41E99DD-0348-42E2-AB03-8ABC49FDDBF3}" type="presOf" srcId="{AA9EF9D1-B977-4090-BA9A-1B702D891074}" destId="{A442E279-38D3-4388-8A52-FCFA531849D5}" srcOrd="0" destOrd="2" presId="urn:microsoft.com/office/officeart/2005/8/layout/hList1"/>
    <dgm:cxn modelId="{3429580B-117E-481F-A14F-F038ACEDBB05}" srcId="{563BFBB3-84B6-493C-AE10-ABB059F5C749}" destId="{FF04B7E3-6AE9-4889-AA30-46ACF2286F8E}" srcOrd="0" destOrd="0" parTransId="{6AD40224-BFA7-4750-B539-D8890B4A4B5D}" sibTransId="{47C131F3-1091-430C-853E-A6BCDBD2F69B}"/>
    <dgm:cxn modelId="{7BD9F716-4460-4564-B2D9-CC54766E6A43}" type="presOf" srcId="{E542673C-8483-4395-A697-006236A77562}" destId="{A442E279-38D3-4388-8A52-FCFA531849D5}" srcOrd="0" destOrd="0" presId="urn:microsoft.com/office/officeart/2005/8/layout/hList1"/>
    <dgm:cxn modelId="{ECDC9DDA-F244-4950-9EAD-55A7D4606E9F}" type="presOf" srcId="{90AEBE7E-AC08-4331-86E2-B15CE597A5BF}" destId="{EC5CFBDA-9371-419C-8E02-0DA958A5958C}" srcOrd="0" destOrd="0" presId="urn:microsoft.com/office/officeart/2005/8/layout/hList1"/>
    <dgm:cxn modelId="{5BE672E1-D945-48DE-89F1-C074B06329F3}" type="presOf" srcId="{9DC53543-F74A-4A38-B229-7CCC00FCA2AB}" destId="{A442E279-38D3-4388-8A52-FCFA531849D5}" srcOrd="0" destOrd="4" presId="urn:microsoft.com/office/officeart/2005/8/layout/hList1"/>
    <dgm:cxn modelId="{41352186-B479-426E-922A-0F3574746C5A}" type="presOf" srcId="{E07D2E0A-7774-4A72-90CD-BE69FE280FC7}" destId="{E10B50A0-AB1C-476E-9F46-1D10133ABF1C}" srcOrd="0" destOrd="3" presId="urn:microsoft.com/office/officeart/2005/8/layout/hList1"/>
    <dgm:cxn modelId="{1B065C62-6A9C-4424-BA6E-CF6E956B24FA}" type="presOf" srcId="{C94528B6-9CC9-483C-ABFC-781771F94FE3}" destId="{A442E279-38D3-4388-8A52-FCFA531849D5}" srcOrd="0" destOrd="3" presId="urn:microsoft.com/office/officeart/2005/8/layout/hList1"/>
    <dgm:cxn modelId="{CB7DF733-BF8A-4938-A04D-6E25077627A5}" srcId="{563BFBB3-84B6-493C-AE10-ABB059F5C749}" destId="{E07D2E0A-7774-4A72-90CD-BE69FE280FC7}" srcOrd="3" destOrd="0" parTransId="{132D5139-5052-4115-B779-B14B28A43AAA}" sibTransId="{76D891BC-8B83-4E35-9D0E-7B2B24AB7989}"/>
    <dgm:cxn modelId="{D5ED2AB2-D8F1-4748-830B-77446373962D}" type="presOf" srcId="{0F25927A-7961-43D0-A67A-9B1F8386832D}" destId="{A442E279-38D3-4388-8A52-FCFA531849D5}" srcOrd="0" destOrd="1" presId="urn:microsoft.com/office/officeart/2005/8/layout/hList1"/>
    <dgm:cxn modelId="{1AA83030-84E4-4C2A-8123-E53EB1B02A23}" srcId="{563BFBB3-84B6-493C-AE10-ABB059F5C749}" destId="{7C4E90D0-1202-4FC0-A5A6-E8859517BBDA}" srcOrd="2" destOrd="0" parTransId="{50987A72-3192-46B3-A10F-7188DA10DD85}" sibTransId="{BD5058AA-68CE-4E86-962D-C8E08ABB61E4}"/>
    <dgm:cxn modelId="{ACAD7022-113C-4854-8F16-46CC0D8B25C4}" srcId="{E542673C-8483-4395-A697-006236A77562}" destId="{0F25927A-7961-43D0-A67A-9B1F8386832D}" srcOrd="0" destOrd="0" parTransId="{7E3942CE-6FD5-410F-BA83-4A561A251FB3}" sibTransId="{59B077AC-DF3F-49BB-81E7-D602A102CA91}"/>
    <dgm:cxn modelId="{642A3376-A9C7-40C9-9244-685202EF367E}" type="presOf" srcId="{563BFBB3-84B6-493C-AE10-ABB059F5C749}" destId="{AC632F0B-C343-4A60-AEA9-B635128E8091}" srcOrd="0" destOrd="0" presId="urn:microsoft.com/office/officeart/2005/8/layout/hList1"/>
    <dgm:cxn modelId="{347F7D0F-673D-472D-AFF1-046578CC33AC}" type="presOf" srcId="{B7282868-63F1-4FD3-803F-B0DFE345796D}" destId="{DF22BD98-E9E6-4783-9765-7AA871416631}" srcOrd="0" destOrd="0" presId="urn:microsoft.com/office/officeart/2005/8/layout/hList1"/>
    <dgm:cxn modelId="{C97CAF9F-FBC8-4882-9707-F68FEAF4FFF1}" srcId="{90AEBE7E-AC08-4331-86E2-B15CE597A5BF}" destId="{E542673C-8483-4395-A697-006236A77562}" srcOrd="0" destOrd="0" parTransId="{1F1194D5-D050-454A-8044-5A2929B38F2F}" sibTransId="{F970D7CA-7F95-48A7-9D14-0EB6A7248D9D}"/>
    <dgm:cxn modelId="{8CAF2868-CAFA-41BC-8DB7-AD095CB3C9C4}" srcId="{563BFBB3-84B6-493C-AE10-ABB059F5C749}" destId="{53699613-FB05-4D07-A83F-50D8862C43BE}" srcOrd="1" destOrd="0" parTransId="{8E30B91A-7DD7-4590-A5E3-9D34DC3D7138}" sibTransId="{70E6D2D4-1955-4D34-BE9C-02CE8AE6EC68}"/>
    <dgm:cxn modelId="{E9003BD3-519E-4574-8896-40C89AB0B891}" srcId="{E542673C-8483-4395-A697-006236A77562}" destId="{C94528B6-9CC9-483C-ABFC-781771F94FE3}" srcOrd="2" destOrd="0" parTransId="{D729BD76-8D14-4B58-BB18-E80195955414}" sibTransId="{9978D8EC-5D5B-4A0B-A0EB-9FFC5CDC868A}"/>
    <dgm:cxn modelId="{8FACB11E-E123-4DF2-9030-064AC3AB349E}" type="presOf" srcId="{7C4E90D0-1202-4FC0-A5A6-E8859517BBDA}" destId="{E10B50A0-AB1C-476E-9F46-1D10133ABF1C}" srcOrd="0" destOrd="2" presId="urn:microsoft.com/office/officeart/2005/8/layout/hList1"/>
    <dgm:cxn modelId="{A4EFC2E9-10F8-493F-8D8F-75ED1D3EDFFE}" type="presParOf" srcId="{DF22BD98-E9E6-4783-9765-7AA871416631}" destId="{07D820A1-81A9-4C73-B69A-5E0EC386D638}" srcOrd="0" destOrd="0" presId="urn:microsoft.com/office/officeart/2005/8/layout/hList1"/>
    <dgm:cxn modelId="{31F9A71B-0BCF-4C77-A0FA-DA59E25CF6FF}" type="presParOf" srcId="{07D820A1-81A9-4C73-B69A-5E0EC386D638}" destId="{AC632F0B-C343-4A60-AEA9-B635128E8091}" srcOrd="0" destOrd="0" presId="urn:microsoft.com/office/officeart/2005/8/layout/hList1"/>
    <dgm:cxn modelId="{E6FD41C2-E47A-4E1E-9219-54059C337202}" type="presParOf" srcId="{07D820A1-81A9-4C73-B69A-5E0EC386D638}" destId="{E10B50A0-AB1C-476E-9F46-1D10133ABF1C}" srcOrd="1" destOrd="0" presId="urn:microsoft.com/office/officeart/2005/8/layout/hList1"/>
    <dgm:cxn modelId="{50AB4B30-87EA-41B0-AF6B-A6EDA63F8C6E}" type="presParOf" srcId="{DF22BD98-E9E6-4783-9765-7AA871416631}" destId="{05233804-E40A-4056-BCF5-412CCBD73E98}" srcOrd="1" destOrd="0" presId="urn:microsoft.com/office/officeart/2005/8/layout/hList1"/>
    <dgm:cxn modelId="{0CDC6D4F-CAB2-4BEF-8387-42C12AF8F3C7}" type="presParOf" srcId="{DF22BD98-E9E6-4783-9765-7AA871416631}" destId="{4B7DE768-B4A4-43CA-AD6A-0332C28F252E}" srcOrd="2" destOrd="0" presId="urn:microsoft.com/office/officeart/2005/8/layout/hList1"/>
    <dgm:cxn modelId="{A2E0A7EA-B38B-4A83-A3D2-BAABA97B409D}" type="presParOf" srcId="{4B7DE768-B4A4-43CA-AD6A-0332C28F252E}" destId="{EC5CFBDA-9371-419C-8E02-0DA958A5958C}" srcOrd="0" destOrd="0" presId="urn:microsoft.com/office/officeart/2005/8/layout/hList1"/>
    <dgm:cxn modelId="{EC99737D-8CC6-4099-A4D6-DD7D67BA1C84}" type="presParOf" srcId="{4B7DE768-B4A4-43CA-AD6A-0332C28F252E}" destId="{A442E279-38D3-4388-8A52-FCFA531849D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3C147CF-5242-4290-A151-4999340FEB42}" type="doc">
      <dgm:prSet loTypeId="urn:microsoft.com/office/officeart/2005/8/layout/default#48" loCatId="list" qsTypeId="urn:microsoft.com/office/officeart/2005/8/quickstyle/simple3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BC0CF20C-2722-4CCF-AD4B-DFDE2469AE8B}">
      <dgm:prSet phldrT="[Text]"/>
      <dgm:spPr/>
      <dgm:t>
        <a:bodyPr/>
        <a:lstStyle/>
        <a:p>
          <a:r>
            <a:rPr lang="en-US" b="1" dirty="0" smtClean="0">
              <a:solidFill>
                <a:srgbClr val="A52439"/>
              </a:solidFill>
            </a:rPr>
            <a:t>Dial-up lines</a:t>
          </a:r>
          <a:endParaRPr lang="en-US" b="1" dirty="0">
            <a:solidFill>
              <a:srgbClr val="A52439"/>
            </a:solidFill>
          </a:endParaRPr>
        </a:p>
      </dgm:t>
    </dgm:pt>
    <dgm:pt modelId="{D2320FE5-7F1A-478A-A880-81E22D6F8BF6}" type="parTrans" cxnId="{3FA306BF-3055-46CE-B57A-974E83B51A83}">
      <dgm:prSet/>
      <dgm:spPr/>
      <dgm:t>
        <a:bodyPr/>
        <a:lstStyle/>
        <a:p>
          <a:endParaRPr lang="en-US"/>
        </a:p>
      </dgm:t>
    </dgm:pt>
    <dgm:pt modelId="{B5416E7D-09D3-47E3-9D0B-648E2B0793A2}" type="sibTrans" cxnId="{3FA306BF-3055-46CE-B57A-974E83B51A83}">
      <dgm:prSet/>
      <dgm:spPr/>
      <dgm:t>
        <a:bodyPr/>
        <a:lstStyle/>
        <a:p>
          <a:endParaRPr lang="en-US"/>
        </a:p>
      </dgm:t>
    </dgm:pt>
    <dgm:pt modelId="{D63B9E76-B0B3-4A9F-BA8E-74D7D0D6749C}">
      <dgm:prSet phldrT="[Text]"/>
      <dgm:spPr/>
      <dgm:t>
        <a:bodyPr/>
        <a:lstStyle/>
        <a:p>
          <a:r>
            <a:rPr lang="en-US" b="1" dirty="0" smtClean="0">
              <a:solidFill>
                <a:srgbClr val="A52439"/>
              </a:solidFill>
            </a:rPr>
            <a:t>Dedicated line</a:t>
          </a:r>
          <a:endParaRPr lang="en-US" b="1" dirty="0">
            <a:solidFill>
              <a:srgbClr val="A52439"/>
            </a:solidFill>
          </a:endParaRPr>
        </a:p>
      </dgm:t>
    </dgm:pt>
    <dgm:pt modelId="{71D6886E-72A7-4CD0-9780-5431E89EAEA7}" type="parTrans" cxnId="{DB923BB0-CC5D-4BE5-A882-2C44DE89F141}">
      <dgm:prSet/>
      <dgm:spPr/>
      <dgm:t>
        <a:bodyPr/>
        <a:lstStyle/>
        <a:p>
          <a:endParaRPr lang="en-US"/>
        </a:p>
      </dgm:t>
    </dgm:pt>
    <dgm:pt modelId="{4A757201-53A1-4E83-8A67-041E026B6DBA}" type="sibTrans" cxnId="{DB923BB0-CC5D-4BE5-A882-2C44DE89F141}">
      <dgm:prSet/>
      <dgm:spPr/>
      <dgm:t>
        <a:bodyPr/>
        <a:lstStyle/>
        <a:p>
          <a:endParaRPr lang="en-US"/>
        </a:p>
      </dgm:t>
    </dgm:pt>
    <dgm:pt modelId="{2B4E8536-E627-4896-9C3E-2B64D2184280}">
      <dgm:prSet phldrT="[Text]"/>
      <dgm:spPr/>
      <dgm:t>
        <a:bodyPr/>
        <a:lstStyle/>
        <a:p>
          <a:r>
            <a:rPr lang="en-US" b="0" dirty="0" smtClean="0"/>
            <a:t>ISDN line</a:t>
          </a:r>
          <a:endParaRPr lang="en-US" b="0" dirty="0"/>
        </a:p>
      </dgm:t>
    </dgm:pt>
    <dgm:pt modelId="{48FA88CA-5F22-42BD-A62F-6D9308413B0F}" type="parTrans" cxnId="{294A931A-39E8-4463-8506-1177BB516A1F}">
      <dgm:prSet/>
      <dgm:spPr/>
      <dgm:t>
        <a:bodyPr/>
        <a:lstStyle/>
        <a:p>
          <a:endParaRPr lang="en-US"/>
        </a:p>
      </dgm:t>
    </dgm:pt>
    <dgm:pt modelId="{B6E8F38F-C0C8-4B42-83C5-DF92CA4B832F}" type="sibTrans" cxnId="{294A931A-39E8-4463-8506-1177BB516A1F}">
      <dgm:prSet/>
      <dgm:spPr/>
      <dgm:t>
        <a:bodyPr/>
        <a:lstStyle/>
        <a:p>
          <a:endParaRPr lang="en-US"/>
        </a:p>
      </dgm:t>
    </dgm:pt>
    <dgm:pt modelId="{0D4C3F64-1FAC-4344-8477-A58282D895BC}">
      <dgm:prSet phldrT="[Text]"/>
      <dgm:spPr/>
      <dgm:t>
        <a:bodyPr/>
        <a:lstStyle/>
        <a:p>
          <a:r>
            <a:rPr lang="en-US" b="1" dirty="0" smtClean="0">
              <a:solidFill>
                <a:srgbClr val="A52439"/>
              </a:solidFill>
            </a:rPr>
            <a:t>DSL</a:t>
          </a:r>
          <a:endParaRPr lang="en-US" b="1" dirty="0">
            <a:solidFill>
              <a:srgbClr val="A52439"/>
            </a:solidFill>
          </a:endParaRPr>
        </a:p>
      </dgm:t>
    </dgm:pt>
    <dgm:pt modelId="{C78CEFAF-E084-47C3-9C9A-BFD4408B2DA6}" type="parTrans" cxnId="{7374F054-C008-4171-A2B7-0C72FE3E18CA}">
      <dgm:prSet/>
      <dgm:spPr/>
      <dgm:t>
        <a:bodyPr/>
        <a:lstStyle/>
        <a:p>
          <a:endParaRPr lang="en-US"/>
        </a:p>
      </dgm:t>
    </dgm:pt>
    <dgm:pt modelId="{370B2D46-246A-4B72-8CE6-081CE39BCF6F}" type="sibTrans" cxnId="{7374F054-C008-4171-A2B7-0C72FE3E18CA}">
      <dgm:prSet/>
      <dgm:spPr/>
      <dgm:t>
        <a:bodyPr/>
        <a:lstStyle/>
        <a:p>
          <a:endParaRPr lang="en-US"/>
        </a:p>
      </dgm:t>
    </dgm:pt>
    <dgm:pt modelId="{8A6F3925-D40F-4950-9F43-233B5DFFC0F4}">
      <dgm:prSet phldrT="[Text]"/>
      <dgm:spPr/>
      <dgm:t>
        <a:bodyPr/>
        <a:lstStyle/>
        <a:p>
          <a:r>
            <a:rPr lang="en-US" b="1" dirty="0" smtClean="0">
              <a:solidFill>
                <a:srgbClr val="A52439"/>
              </a:solidFill>
            </a:rPr>
            <a:t>FTTP</a:t>
          </a:r>
          <a:endParaRPr lang="en-US" b="1" dirty="0">
            <a:solidFill>
              <a:srgbClr val="A52439"/>
            </a:solidFill>
          </a:endParaRPr>
        </a:p>
      </dgm:t>
    </dgm:pt>
    <dgm:pt modelId="{6AE7D7B4-BBFD-476E-B874-FA0DEE0F8C82}" type="parTrans" cxnId="{6492F6E7-04A2-4239-AD2F-CE79E3BBFC7B}">
      <dgm:prSet/>
      <dgm:spPr/>
      <dgm:t>
        <a:bodyPr/>
        <a:lstStyle/>
        <a:p>
          <a:endParaRPr lang="en-US"/>
        </a:p>
      </dgm:t>
    </dgm:pt>
    <dgm:pt modelId="{35780A62-215D-4414-BD98-78956D576F52}" type="sibTrans" cxnId="{6492F6E7-04A2-4239-AD2F-CE79E3BBFC7B}">
      <dgm:prSet/>
      <dgm:spPr/>
      <dgm:t>
        <a:bodyPr/>
        <a:lstStyle/>
        <a:p>
          <a:endParaRPr lang="en-US"/>
        </a:p>
      </dgm:t>
    </dgm:pt>
    <dgm:pt modelId="{F8001EBD-3E1B-43E8-BE76-035732615DAC}">
      <dgm:prSet phldrT="[Text]"/>
      <dgm:spPr/>
      <dgm:t>
        <a:bodyPr/>
        <a:lstStyle/>
        <a:p>
          <a:r>
            <a:rPr lang="en-US" b="1" dirty="0" smtClean="0">
              <a:solidFill>
                <a:srgbClr val="A52439"/>
              </a:solidFill>
            </a:rPr>
            <a:t>T-carrier line</a:t>
          </a:r>
          <a:endParaRPr lang="en-US" b="1" dirty="0">
            <a:solidFill>
              <a:srgbClr val="A52439"/>
            </a:solidFill>
          </a:endParaRPr>
        </a:p>
      </dgm:t>
    </dgm:pt>
    <dgm:pt modelId="{308A59A5-BD57-4932-ACD0-CA0ED60EDF66}" type="parTrans" cxnId="{1AE948FF-7060-4645-A294-589E2FEFC761}">
      <dgm:prSet/>
      <dgm:spPr/>
      <dgm:t>
        <a:bodyPr/>
        <a:lstStyle/>
        <a:p>
          <a:endParaRPr lang="en-US"/>
        </a:p>
      </dgm:t>
    </dgm:pt>
    <dgm:pt modelId="{5ED2B34D-4136-4CC5-8088-666AB69F76E4}" type="sibTrans" cxnId="{1AE948FF-7060-4645-A294-589E2FEFC761}">
      <dgm:prSet/>
      <dgm:spPr/>
      <dgm:t>
        <a:bodyPr/>
        <a:lstStyle/>
        <a:p>
          <a:endParaRPr lang="en-US"/>
        </a:p>
      </dgm:t>
    </dgm:pt>
    <dgm:pt modelId="{5DD89D61-47BF-4CC4-B283-4FC335A3948A}">
      <dgm:prSet phldrT="[Text]"/>
      <dgm:spPr/>
      <dgm:t>
        <a:bodyPr/>
        <a:lstStyle/>
        <a:p>
          <a:r>
            <a:rPr lang="en-US" b="1" dirty="0" smtClean="0">
              <a:solidFill>
                <a:srgbClr val="A52439"/>
              </a:solidFill>
            </a:rPr>
            <a:t>ATM</a:t>
          </a:r>
          <a:endParaRPr lang="en-US" b="1" dirty="0">
            <a:solidFill>
              <a:srgbClr val="A52439"/>
            </a:solidFill>
          </a:endParaRPr>
        </a:p>
      </dgm:t>
    </dgm:pt>
    <dgm:pt modelId="{27E50A71-DC16-4740-91C9-7EAF6BE0CAC7}" type="parTrans" cxnId="{C961FF9C-5092-4D05-9BED-4505C4F3876F}">
      <dgm:prSet/>
      <dgm:spPr/>
      <dgm:t>
        <a:bodyPr/>
        <a:lstStyle/>
        <a:p>
          <a:endParaRPr lang="en-US"/>
        </a:p>
      </dgm:t>
    </dgm:pt>
    <dgm:pt modelId="{44E85AF5-E3F7-49D4-8AD3-C91023244B4D}" type="sibTrans" cxnId="{C961FF9C-5092-4D05-9BED-4505C4F3876F}">
      <dgm:prSet/>
      <dgm:spPr/>
      <dgm:t>
        <a:bodyPr/>
        <a:lstStyle/>
        <a:p>
          <a:endParaRPr lang="en-US"/>
        </a:p>
      </dgm:t>
    </dgm:pt>
    <dgm:pt modelId="{5DDEC9F5-CE04-479A-AB4F-B4EC1335A4E2}" type="pres">
      <dgm:prSet presAssocID="{B3C147CF-5242-4290-A151-4999340FEB4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2232618-24D8-4C3E-A5E7-B4C3E05457E2}" type="pres">
      <dgm:prSet presAssocID="{BC0CF20C-2722-4CCF-AD4B-DFDE2469AE8B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170803-3783-4D61-93A6-B110FE60CE77}" type="pres">
      <dgm:prSet presAssocID="{B5416E7D-09D3-47E3-9D0B-648E2B0793A2}" presName="sibTrans" presStyleCnt="0"/>
      <dgm:spPr/>
    </dgm:pt>
    <dgm:pt modelId="{BB599699-E142-4ED4-A7A4-74FBB5087FCF}" type="pres">
      <dgm:prSet presAssocID="{D63B9E76-B0B3-4A9F-BA8E-74D7D0D6749C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6F9763-0C87-4949-8E47-A4915C4A586F}" type="pres">
      <dgm:prSet presAssocID="{4A757201-53A1-4E83-8A67-041E026B6DBA}" presName="sibTrans" presStyleCnt="0"/>
      <dgm:spPr/>
    </dgm:pt>
    <dgm:pt modelId="{8B8E0D32-AD28-4B53-9606-0EF698B03648}" type="pres">
      <dgm:prSet presAssocID="{2B4E8536-E627-4896-9C3E-2B64D2184280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CEB372-5E37-4393-97D9-9574B74358F8}" type="pres">
      <dgm:prSet presAssocID="{B6E8F38F-C0C8-4B42-83C5-DF92CA4B832F}" presName="sibTrans" presStyleCnt="0"/>
      <dgm:spPr/>
    </dgm:pt>
    <dgm:pt modelId="{E0F4BB3D-4A96-4830-832B-9DD0DDB06FC9}" type="pres">
      <dgm:prSet presAssocID="{0D4C3F64-1FAC-4344-8477-A58282D895BC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D65664-4EE2-45CF-8E52-DAA616F05CA5}" type="pres">
      <dgm:prSet presAssocID="{370B2D46-246A-4B72-8CE6-081CE39BCF6F}" presName="sibTrans" presStyleCnt="0"/>
      <dgm:spPr/>
    </dgm:pt>
    <dgm:pt modelId="{390F2365-0958-4874-98B9-62970DABD561}" type="pres">
      <dgm:prSet presAssocID="{8A6F3925-D40F-4950-9F43-233B5DFFC0F4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F6D41A-287D-40CA-8F76-E678FDA65CAA}" type="pres">
      <dgm:prSet presAssocID="{35780A62-215D-4414-BD98-78956D576F52}" presName="sibTrans" presStyleCnt="0"/>
      <dgm:spPr/>
    </dgm:pt>
    <dgm:pt modelId="{A6421D9C-34D9-4152-B05B-352281011CEA}" type="pres">
      <dgm:prSet presAssocID="{F8001EBD-3E1B-43E8-BE76-035732615DAC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621AB9-ED9C-4EBC-BF7F-BDB010921393}" type="pres">
      <dgm:prSet presAssocID="{5ED2B34D-4136-4CC5-8088-666AB69F76E4}" presName="sibTrans" presStyleCnt="0"/>
      <dgm:spPr/>
    </dgm:pt>
    <dgm:pt modelId="{B40735CC-7506-41F1-97ED-3214F030B0B7}" type="pres">
      <dgm:prSet presAssocID="{5DD89D61-47BF-4CC4-B283-4FC335A3948A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94A931A-39E8-4463-8506-1177BB516A1F}" srcId="{B3C147CF-5242-4290-A151-4999340FEB42}" destId="{2B4E8536-E627-4896-9C3E-2B64D2184280}" srcOrd="2" destOrd="0" parTransId="{48FA88CA-5F22-42BD-A62F-6D9308413B0F}" sibTransId="{B6E8F38F-C0C8-4B42-83C5-DF92CA4B832F}"/>
    <dgm:cxn modelId="{18FB00DE-9846-4642-95AA-7F7102BC4DE3}" type="presOf" srcId="{8A6F3925-D40F-4950-9F43-233B5DFFC0F4}" destId="{390F2365-0958-4874-98B9-62970DABD561}" srcOrd="0" destOrd="0" presId="urn:microsoft.com/office/officeart/2005/8/layout/default#48"/>
    <dgm:cxn modelId="{EE1D1E03-100C-4F60-8F9E-619ABB184411}" type="presOf" srcId="{BC0CF20C-2722-4CCF-AD4B-DFDE2469AE8B}" destId="{32232618-24D8-4C3E-A5E7-B4C3E05457E2}" srcOrd="0" destOrd="0" presId="urn:microsoft.com/office/officeart/2005/8/layout/default#48"/>
    <dgm:cxn modelId="{DB923BB0-CC5D-4BE5-A882-2C44DE89F141}" srcId="{B3C147CF-5242-4290-A151-4999340FEB42}" destId="{D63B9E76-B0B3-4A9F-BA8E-74D7D0D6749C}" srcOrd="1" destOrd="0" parTransId="{71D6886E-72A7-4CD0-9780-5431E89EAEA7}" sibTransId="{4A757201-53A1-4E83-8A67-041E026B6DBA}"/>
    <dgm:cxn modelId="{7374F054-C008-4171-A2B7-0C72FE3E18CA}" srcId="{B3C147CF-5242-4290-A151-4999340FEB42}" destId="{0D4C3F64-1FAC-4344-8477-A58282D895BC}" srcOrd="3" destOrd="0" parTransId="{C78CEFAF-E084-47C3-9C9A-BFD4408B2DA6}" sibTransId="{370B2D46-246A-4B72-8CE6-081CE39BCF6F}"/>
    <dgm:cxn modelId="{B4E26843-C886-4371-90D9-BF951DBB0AB7}" type="presOf" srcId="{B3C147CF-5242-4290-A151-4999340FEB42}" destId="{5DDEC9F5-CE04-479A-AB4F-B4EC1335A4E2}" srcOrd="0" destOrd="0" presId="urn:microsoft.com/office/officeart/2005/8/layout/default#48"/>
    <dgm:cxn modelId="{C961FF9C-5092-4D05-9BED-4505C4F3876F}" srcId="{B3C147CF-5242-4290-A151-4999340FEB42}" destId="{5DD89D61-47BF-4CC4-B283-4FC335A3948A}" srcOrd="6" destOrd="0" parTransId="{27E50A71-DC16-4740-91C9-7EAF6BE0CAC7}" sibTransId="{44E85AF5-E3F7-49D4-8AD3-C91023244B4D}"/>
    <dgm:cxn modelId="{1AE948FF-7060-4645-A294-589E2FEFC761}" srcId="{B3C147CF-5242-4290-A151-4999340FEB42}" destId="{F8001EBD-3E1B-43E8-BE76-035732615DAC}" srcOrd="5" destOrd="0" parTransId="{308A59A5-BD57-4932-ACD0-CA0ED60EDF66}" sibTransId="{5ED2B34D-4136-4CC5-8088-666AB69F76E4}"/>
    <dgm:cxn modelId="{E50632CF-A344-4429-B17A-8B43B8483C24}" type="presOf" srcId="{2B4E8536-E627-4896-9C3E-2B64D2184280}" destId="{8B8E0D32-AD28-4B53-9606-0EF698B03648}" srcOrd="0" destOrd="0" presId="urn:microsoft.com/office/officeart/2005/8/layout/default#48"/>
    <dgm:cxn modelId="{2F410D7A-7FD5-4F69-A37D-7DD96B09DC3E}" type="presOf" srcId="{F8001EBD-3E1B-43E8-BE76-035732615DAC}" destId="{A6421D9C-34D9-4152-B05B-352281011CEA}" srcOrd="0" destOrd="0" presId="urn:microsoft.com/office/officeart/2005/8/layout/default#48"/>
    <dgm:cxn modelId="{1289575E-718E-4C07-A5A2-42374634D27B}" type="presOf" srcId="{D63B9E76-B0B3-4A9F-BA8E-74D7D0D6749C}" destId="{BB599699-E142-4ED4-A7A4-74FBB5087FCF}" srcOrd="0" destOrd="0" presId="urn:microsoft.com/office/officeart/2005/8/layout/default#48"/>
    <dgm:cxn modelId="{3FA306BF-3055-46CE-B57A-974E83B51A83}" srcId="{B3C147CF-5242-4290-A151-4999340FEB42}" destId="{BC0CF20C-2722-4CCF-AD4B-DFDE2469AE8B}" srcOrd="0" destOrd="0" parTransId="{D2320FE5-7F1A-478A-A880-81E22D6F8BF6}" sibTransId="{B5416E7D-09D3-47E3-9D0B-648E2B0793A2}"/>
    <dgm:cxn modelId="{8DB53F00-EC8D-4651-8CCA-6CCBF6C09F31}" type="presOf" srcId="{0D4C3F64-1FAC-4344-8477-A58282D895BC}" destId="{E0F4BB3D-4A96-4830-832B-9DD0DDB06FC9}" srcOrd="0" destOrd="0" presId="urn:microsoft.com/office/officeart/2005/8/layout/default#48"/>
    <dgm:cxn modelId="{1BD27FB0-F899-4371-8E09-1058CB7C78F2}" type="presOf" srcId="{5DD89D61-47BF-4CC4-B283-4FC335A3948A}" destId="{B40735CC-7506-41F1-97ED-3214F030B0B7}" srcOrd="0" destOrd="0" presId="urn:microsoft.com/office/officeart/2005/8/layout/default#48"/>
    <dgm:cxn modelId="{6492F6E7-04A2-4239-AD2F-CE79E3BBFC7B}" srcId="{B3C147CF-5242-4290-A151-4999340FEB42}" destId="{8A6F3925-D40F-4950-9F43-233B5DFFC0F4}" srcOrd="4" destOrd="0" parTransId="{6AE7D7B4-BBFD-476E-B874-FA0DEE0F8C82}" sibTransId="{35780A62-215D-4414-BD98-78956D576F52}"/>
    <dgm:cxn modelId="{65D07EFF-A46C-48A8-84C5-B25ADB62539B}" type="presParOf" srcId="{5DDEC9F5-CE04-479A-AB4F-B4EC1335A4E2}" destId="{32232618-24D8-4C3E-A5E7-B4C3E05457E2}" srcOrd="0" destOrd="0" presId="urn:microsoft.com/office/officeart/2005/8/layout/default#48"/>
    <dgm:cxn modelId="{4E097B8D-273F-4950-B0C4-F7E69C0B62E3}" type="presParOf" srcId="{5DDEC9F5-CE04-479A-AB4F-B4EC1335A4E2}" destId="{80170803-3783-4D61-93A6-B110FE60CE77}" srcOrd="1" destOrd="0" presId="urn:microsoft.com/office/officeart/2005/8/layout/default#48"/>
    <dgm:cxn modelId="{CB427D9B-773B-4D5D-98D6-748BDE6B57CF}" type="presParOf" srcId="{5DDEC9F5-CE04-479A-AB4F-B4EC1335A4E2}" destId="{BB599699-E142-4ED4-A7A4-74FBB5087FCF}" srcOrd="2" destOrd="0" presId="urn:microsoft.com/office/officeart/2005/8/layout/default#48"/>
    <dgm:cxn modelId="{0997C49C-639D-4FB8-B179-FB3440FD5CFE}" type="presParOf" srcId="{5DDEC9F5-CE04-479A-AB4F-B4EC1335A4E2}" destId="{DB6F9763-0C87-4949-8E47-A4915C4A586F}" srcOrd="3" destOrd="0" presId="urn:microsoft.com/office/officeart/2005/8/layout/default#48"/>
    <dgm:cxn modelId="{DCA00175-10B0-40BD-8667-8E9654742A37}" type="presParOf" srcId="{5DDEC9F5-CE04-479A-AB4F-B4EC1335A4E2}" destId="{8B8E0D32-AD28-4B53-9606-0EF698B03648}" srcOrd="4" destOrd="0" presId="urn:microsoft.com/office/officeart/2005/8/layout/default#48"/>
    <dgm:cxn modelId="{D6925DA1-B148-4EF7-B9B4-EC51705F6682}" type="presParOf" srcId="{5DDEC9F5-CE04-479A-AB4F-B4EC1335A4E2}" destId="{3BCEB372-5E37-4393-97D9-9574B74358F8}" srcOrd="5" destOrd="0" presId="urn:microsoft.com/office/officeart/2005/8/layout/default#48"/>
    <dgm:cxn modelId="{7CAF052D-A2C6-4C23-8C27-7A9577A48D62}" type="presParOf" srcId="{5DDEC9F5-CE04-479A-AB4F-B4EC1335A4E2}" destId="{E0F4BB3D-4A96-4830-832B-9DD0DDB06FC9}" srcOrd="6" destOrd="0" presId="urn:microsoft.com/office/officeart/2005/8/layout/default#48"/>
    <dgm:cxn modelId="{AFBC2D31-D7A4-46BE-B98B-B663BA3DC6C9}" type="presParOf" srcId="{5DDEC9F5-CE04-479A-AB4F-B4EC1335A4E2}" destId="{88D65664-4EE2-45CF-8E52-DAA616F05CA5}" srcOrd="7" destOrd="0" presId="urn:microsoft.com/office/officeart/2005/8/layout/default#48"/>
    <dgm:cxn modelId="{DEB02B61-35B7-43B4-B6FB-2EC059878FCE}" type="presParOf" srcId="{5DDEC9F5-CE04-479A-AB4F-B4EC1335A4E2}" destId="{390F2365-0958-4874-98B9-62970DABD561}" srcOrd="8" destOrd="0" presId="urn:microsoft.com/office/officeart/2005/8/layout/default#48"/>
    <dgm:cxn modelId="{9E792989-E970-44B8-B441-2AD5418D716E}" type="presParOf" srcId="{5DDEC9F5-CE04-479A-AB4F-B4EC1335A4E2}" destId="{7DF6D41A-287D-40CA-8F76-E678FDA65CAA}" srcOrd="9" destOrd="0" presId="urn:microsoft.com/office/officeart/2005/8/layout/default#48"/>
    <dgm:cxn modelId="{9AFB5124-6CC7-414D-B956-CDFCF1AD1D66}" type="presParOf" srcId="{5DDEC9F5-CE04-479A-AB4F-B4EC1335A4E2}" destId="{A6421D9C-34D9-4152-B05B-352281011CEA}" srcOrd="10" destOrd="0" presId="urn:microsoft.com/office/officeart/2005/8/layout/default#48"/>
    <dgm:cxn modelId="{47553411-4BCB-489F-AF2C-E06B797F5AC6}" type="presParOf" srcId="{5DDEC9F5-CE04-479A-AB4F-B4EC1335A4E2}" destId="{8D621AB9-ED9C-4EBC-BF7F-BDB010921393}" srcOrd="11" destOrd="0" presId="urn:microsoft.com/office/officeart/2005/8/layout/default#48"/>
    <dgm:cxn modelId="{F615BC49-F592-4403-8F3B-9925FD7D07C5}" type="presParOf" srcId="{5DDEC9F5-CE04-479A-AB4F-B4EC1335A4E2}" destId="{B40735CC-7506-41F1-97ED-3214F030B0B7}" srcOrd="12" destOrd="0" presId="urn:microsoft.com/office/officeart/2005/8/layout/default#4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462B11E-AF7B-4D70-B2A4-4C2D2C007206}" type="doc">
      <dgm:prSet loTypeId="urn:microsoft.com/office/officeart/2005/8/layout/default#49" loCatId="list" qsTypeId="urn:microsoft.com/office/officeart/2005/8/quickstyle/3d2" qsCatId="3D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E62ACE82-38C5-4B1D-AAC2-FB6121C09BDF}">
      <dgm:prSet phldrT="[Text]"/>
      <dgm:spPr/>
      <dgm:t>
        <a:bodyPr/>
        <a:lstStyle/>
        <a:p>
          <a:r>
            <a:rPr lang="en-US" b="1" dirty="0" smtClean="0"/>
            <a:t>DSL modem</a:t>
          </a:r>
          <a:endParaRPr lang="en-US" b="1" dirty="0"/>
        </a:p>
      </dgm:t>
    </dgm:pt>
    <dgm:pt modelId="{1CB04AC5-4DFE-4A12-9AA5-29CE2C037C72}" type="parTrans" cxnId="{399BB7D4-DE63-4E5B-AA9C-8580865399F1}">
      <dgm:prSet/>
      <dgm:spPr/>
      <dgm:t>
        <a:bodyPr/>
        <a:lstStyle/>
        <a:p>
          <a:endParaRPr lang="en-US"/>
        </a:p>
      </dgm:t>
    </dgm:pt>
    <dgm:pt modelId="{39F441BC-7646-4E50-896B-BF3A45A59AA5}" type="sibTrans" cxnId="{399BB7D4-DE63-4E5B-AA9C-8580865399F1}">
      <dgm:prSet/>
      <dgm:spPr/>
      <dgm:t>
        <a:bodyPr/>
        <a:lstStyle/>
        <a:p>
          <a:endParaRPr lang="en-US"/>
        </a:p>
      </dgm:t>
    </dgm:pt>
    <dgm:pt modelId="{25E15CBD-D8A0-4C80-9D9C-8F1D9B859B3A}">
      <dgm:prSet phldrT="[Text]"/>
      <dgm:spPr/>
      <dgm:t>
        <a:bodyPr/>
        <a:lstStyle/>
        <a:p>
          <a:r>
            <a:rPr lang="en-US" b="1" dirty="0" smtClean="0"/>
            <a:t>Cable modem</a:t>
          </a:r>
          <a:endParaRPr lang="en-US" b="1" dirty="0"/>
        </a:p>
      </dgm:t>
    </dgm:pt>
    <dgm:pt modelId="{659E83D8-0608-4C50-AEB7-CECB2E0319B2}" type="parTrans" cxnId="{4A24B690-5D78-416E-8194-61A774DB7C03}">
      <dgm:prSet/>
      <dgm:spPr/>
      <dgm:t>
        <a:bodyPr/>
        <a:lstStyle/>
        <a:p>
          <a:endParaRPr lang="en-US"/>
        </a:p>
      </dgm:t>
    </dgm:pt>
    <dgm:pt modelId="{1B1A48CE-96C4-48BD-A4BF-40785FDC2617}" type="sibTrans" cxnId="{4A24B690-5D78-416E-8194-61A774DB7C03}">
      <dgm:prSet/>
      <dgm:spPr/>
      <dgm:t>
        <a:bodyPr/>
        <a:lstStyle/>
        <a:p>
          <a:endParaRPr lang="en-US"/>
        </a:p>
      </dgm:t>
    </dgm:pt>
    <dgm:pt modelId="{2ED71B58-2746-47CE-A0F6-F42195F6A69D}" type="pres">
      <dgm:prSet presAssocID="{4462B11E-AF7B-4D70-B2A4-4C2D2C00720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0420ABF-0C6E-4076-9F96-39E3C577BDD1}" type="pres">
      <dgm:prSet presAssocID="{E62ACE82-38C5-4B1D-AAC2-FB6121C09BDF}" presName="node" presStyleLbl="node1" presStyleIdx="0" presStyleCnt="2">
        <dgm:presLayoutVars>
          <dgm:bulletEnabled val="1"/>
        </dgm:presLayoutVars>
      </dgm:prSet>
      <dgm:spPr>
        <a:prstGeom prst="hexagon">
          <a:avLst/>
        </a:prstGeom>
      </dgm:spPr>
      <dgm:t>
        <a:bodyPr/>
        <a:lstStyle/>
        <a:p>
          <a:endParaRPr lang="en-US"/>
        </a:p>
      </dgm:t>
    </dgm:pt>
    <dgm:pt modelId="{B485FB6C-2A81-4E2C-B30F-E769F0942D36}" type="pres">
      <dgm:prSet presAssocID="{39F441BC-7646-4E50-896B-BF3A45A59AA5}" presName="sibTrans" presStyleCnt="0"/>
      <dgm:spPr/>
    </dgm:pt>
    <dgm:pt modelId="{1059711A-25BA-4D0B-B9AD-D5F06DA9AAE0}" type="pres">
      <dgm:prSet presAssocID="{25E15CBD-D8A0-4C80-9D9C-8F1D9B859B3A}" presName="node" presStyleLbl="node1" presStyleIdx="1" presStyleCnt="2">
        <dgm:presLayoutVars>
          <dgm:bulletEnabled val="1"/>
        </dgm:presLayoutVars>
      </dgm:prSet>
      <dgm:spPr>
        <a:prstGeom prst="hexagon">
          <a:avLst/>
        </a:prstGeom>
      </dgm:spPr>
      <dgm:t>
        <a:bodyPr/>
        <a:lstStyle/>
        <a:p>
          <a:endParaRPr lang="en-US"/>
        </a:p>
      </dgm:t>
    </dgm:pt>
  </dgm:ptLst>
  <dgm:cxnLst>
    <dgm:cxn modelId="{4C4E80EC-55E6-4731-A2DA-6A337F091E0B}" type="presOf" srcId="{25E15CBD-D8A0-4C80-9D9C-8F1D9B859B3A}" destId="{1059711A-25BA-4D0B-B9AD-D5F06DA9AAE0}" srcOrd="0" destOrd="0" presId="urn:microsoft.com/office/officeart/2005/8/layout/default#49"/>
    <dgm:cxn modelId="{399BB7D4-DE63-4E5B-AA9C-8580865399F1}" srcId="{4462B11E-AF7B-4D70-B2A4-4C2D2C007206}" destId="{E62ACE82-38C5-4B1D-AAC2-FB6121C09BDF}" srcOrd="0" destOrd="0" parTransId="{1CB04AC5-4DFE-4A12-9AA5-29CE2C037C72}" sibTransId="{39F441BC-7646-4E50-896B-BF3A45A59AA5}"/>
    <dgm:cxn modelId="{6722758C-5BC4-4FD9-B10A-D9DE4E2AA03B}" type="presOf" srcId="{4462B11E-AF7B-4D70-B2A4-4C2D2C007206}" destId="{2ED71B58-2746-47CE-A0F6-F42195F6A69D}" srcOrd="0" destOrd="0" presId="urn:microsoft.com/office/officeart/2005/8/layout/default#49"/>
    <dgm:cxn modelId="{4A24B690-5D78-416E-8194-61A774DB7C03}" srcId="{4462B11E-AF7B-4D70-B2A4-4C2D2C007206}" destId="{25E15CBD-D8A0-4C80-9D9C-8F1D9B859B3A}" srcOrd="1" destOrd="0" parTransId="{659E83D8-0608-4C50-AEB7-CECB2E0319B2}" sibTransId="{1B1A48CE-96C4-48BD-A4BF-40785FDC2617}"/>
    <dgm:cxn modelId="{753575BD-10B2-44A2-9FA5-2113355E6DAA}" type="presOf" srcId="{E62ACE82-38C5-4B1D-AAC2-FB6121C09BDF}" destId="{F0420ABF-0C6E-4076-9F96-39E3C577BDD1}" srcOrd="0" destOrd="0" presId="urn:microsoft.com/office/officeart/2005/8/layout/default#49"/>
    <dgm:cxn modelId="{1701601F-BD69-4D8B-8B10-C5451EC12D13}" type="presParOf" srcId="{2ED71B58-2746-47CE-A0F6-F42195F6A69D}" destId="{F0420ABF-0C6E-4076-9F96-39E3C577BDD1}" srcOrd="0" destOrd="0" presId="urn:microsoft.com/office/officeart/2005/8/layout/default#49"/>
    <dgm:cxn modelId="{CC23AFB3-FC1E-466A-9126-B210E63842EE}" type="presParOf" srcId="{2ED71B58-2746-47CE-A0F6-F42195F6A69D}" destId="{B485FB6C-2A81-4E2C-B30F-E769F0942D36}" srcOrd="1" destOrd="0" presId="urn:microsoft.com/office/officeart/2005/8/layout/default#49"/>
    <dgm:cxn modelId="{1143BA1E-B57F-450A-8825-2BAA4C6C1515}" type="presParOf" srcId="{2ED71B58-2746-47CE-A0F6-F42195F6A69D}" destId="{1059711A-25BA-4D0B-B9AD-D5F06DA9AAE0}" srcOrd="2" destOrd="0" presId="urn:microsoft.com/office/officeart/2005/8/layout/default#4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7CF857-C0AD-443F-A459-1A3DAE3C0A05}">
      <dsp:nvSpPr>
        <dsp:cNvPr id="0" name=""/>
        <dsp:cNvSpPr/>
      </dsp:nvSpPr>
      <dsp:spPr>
        <a:xfrm>
          <a:off x="883443" y="917"/>
          <a:ext cx="1971972" cy="118318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2"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Facilitating communications</a:t>
          </a:r>
          <a:endParaRPr lang="en-US" sz="2300" kern="1200" dirty="0"/>
        </a:p>
      </dsp:txBody>
      <dsp:txXfrm>
        <a:off x="883443" y="917"/>
        <a:ext cx="1971972" cy="1183183"/>
      </dsp:txXfrm>
    </dsp:sp>
    <dsp:sp modelId="{C9D0DC9D-AA10-42D3-937C-25952647E4E1}">
      <dsp:nvSpPr>
        <dsp:cNvPr id="0" name=""/>
        <dsp:cNvSpPr/>
      </dsp:nvSpPr>
      <dsp:spPr>
        <a:xfrm>
          <a:off x="3052613" y="917"/>
          <a:ext cx="1971972" cy="118318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2"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Sharing hardware</a:t>
          </a:r>
          <a:endParaRPr lang="en-US" sz="2300" kern="1200" dirty="0"/>
        </a:p>
      </dsp:txBody>
      <dsp:txXfrm>
        <a:off x="3052613" y="917"/>
        <a:ext cx="1971972" cy="1183183"/>
      </dsp:txXfrm>
    </dsp:sp>
    <dsp:sp modelId="{39422C50-D217-498E-8C3C-F4A08F1AD491}">
      <dsp:nvSpPr>
        <dsp:cNvPr id="0" name=""/>
        <dsp:cNvSpPr/>
      </dsp:nvSpPr>
      <dsp:spPr>
        <a:xfrm>
          <a:off x="5221783" y="917"/>
          <a:ext cx="1971972" cy="118318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2"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Sharing data and information</a:t>
          </a:r>
          <a:endParaRPr lang="en-US" sz="2300" kern="1200" dirty="0"/>
        </a:p>
      </dsp:txBody>
      <dsp:txXfrm>
        <a:off x="5221783" y="917"/>
        <a:ext cx="1971972" cy="1183183"/>
      </dsp:txXfrm>
    </dsp:sp>
    <dsp:sp modelId="{B10C7A7D-C5E4-4435-B184-9604E0ABCCFD}">
      <dsp:nvSpPr>
        <dsp:cNvPr id="0" name=""/>
        <dsp:cNvSpPr/>
      </dsp:nvSpPr>
      <dsp:spPr>
        <a:xfrm>
          <a:off x="1968028" y="1381298"/>
          <a:ext cx="1971972" cy="118318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2"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Sharing software</a:t>
          </a:r>
          <a:endParaRPr lang="en-US" sz="2300" kern="1200" dirty="0"/>
        </a:p>
      </dsp:txBody>
      <dsp:txXfrm>
        <a:off x="1968028" y="1381298"/>
        <a:ext cx="1971972" cy="1183183"/>
      </dsp:txXfrm>
    </dsp:sp>
    <dsp:sp modelId="{6CE80390-8573-4DB8-83F5-DA8A3F37AC9D}">
      <dsp:nvSpPr>
        <dsp:cNvPr id="0" name=""/>
        <dsp:cNvSpPr/>
      </dsp:nvSpPr>
      <dsp:spPr>
        <a:xfrm>
          <a:off x="4137198" y="1381298"/>
          <a:ext cx="1971972" cy="118318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2"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Transferring funds</a:t>
          </a:r>
          <a:endParaRPr lang="en-US" sz="2300" kern="1200" dirty="0"/>
        </a:p>
      </dsp:txBody>
      <dsp:txXfrm>
        <a:off x="4137198" y="1381298"/>
        <a:ext cx="1971972" cy="11831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D97EAB-8E37-4053-9BE0-9E3FAD26B878}">
      <dsp:nvSpPr>
        <dsp:cNvPr id="0" name=""/>
        <dsp:cNvSpPr/>
      </dsp:nvSpPr>
      <dsp:spPr>
        <a:xfrm>
          <a:off x="2589" y="269676"/>
          <a:ext cx="2054423" cy="1232654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Ethernet</a:t>
          </a:r>
          <a:endParaRPr lang="en-US" sz="3700" kern="1200" dirty="0"/>
        </a:p>
      </dsp:txBody>
      <dsp:txXfrm>
        <a:off x="2589" y="269676"/>
        <a:ext cx="2054423" cy="1232654"/>
      </dsp:txXfrm>
    </dsp:sp>
    <dsp:sp modelId="{B7567EDE-19B0-4509-933B-71973FA2ECB4}">
      <dsp:nvSpPr>
        <dsp:cNvPr id="0" name=""/>
        <dsp:cNvSpPr/>
      </dsp:nvSpPr>
      <dsp:spPr>
        <a:xfrm>
          <a:off x="2262455" y="269676"/>
          <a:ext cx="2054423" cy="1232654"/>
        </a:xfrm>
        <a:prstGeom prst="rect">
          <a:avLst/>
        </a:prstGeom>
        <a:solidFill>
          <a:schemeClr val="accent2">
            <a:shade val="80000"/>
            <a:hueOff val="-58998"/>
            <a:satOff val="601"/>
            <a:lumOff val="3605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Token ring</a:t>
          </a:r>
          <a:endParaRPr lang="en-US" sz="3700" kern="1200" dirty="0"/>
        </a:p>
      </dsp:txBody>
      <dsp:txXfrm>
        <a:off x="2262455" y="269676"/>
        <a:ext cx="2054423" cy="1232654"/>
      </dsp:txXfrm>
    </dsp:sp>
    <dsp:sp modelId="{9447B2E2-A35C-41B3-8501-3A1C21DC9B05}">
      <dsp:nvSpPr>
        <dsp:cNvPr id="0" name=""/>
        <dsp:cNvSpPr/>
      </dsp:nvSpPr>
      <dsp:spPr>
        <a:xfrm>
          <a:off x="4522321" y="269676"/>
          <a:ext cx="2054423" cy="1232654"/>
        </a:xfrm>
        <a:prstGeom prst="rect">
          <a:avLst/>
        </a:prstGeom>
        <a:solidFill>
          <a:schemeClr val="accent2">
            <a:shade val="80000"/>
            <a:hueOff val="-117996"/>
            <a:satOff val="1201"/>
            <a:lumOff val="7209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TCP/IP</a:t>
          </a:r>
          <a:endParaRPr lang="en-US" sz="3700" kern="1200" dirty="0"/>
        </a:p>
      </dsp:txBody>
      <dsp:txXfrm>
        <a:off x="4522321" y="269676"/>
        <a:ext cx="2054423" cy="1232654"/>
      </dsp:txXfrm>
    </dsp:sp>
    <dsp:sp modelId="{0A864D3B-780B-4EC3-9CB8-544EFF531BB5}">
      <dsp:nvSpPr>
        <dsp:cNvPr id="0" name=""/>
        <dsp:cNvSpPr/>
      </dsp:nvSpPr>
      <dsp:spPr>
        <a:xfrm>
          <a:off x="6782186" y="269676"/>
          <a:ext cx="2054423" cy="1232654"/>
        </a:xfrm>
        <a:prstGeom prst="rect">
          <a:avLst/>
        </a:prstGeom>
        <a:solidFill>
          <a:schemeClr val="accent2">
            <a:shade val="80000"/>
            <a:hueOff val="-176995"/>
            <a:satOff val="1802"/>
            <a:lumOff val="10814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Wi-Fi</a:t>
          </a:r>
          <a:endParaRPr lang="en-US" sz="3700" kern="1200" dirty="0"/>
        </a:p>
      </dsp:txBody>
      <dsp:txXfrm>
        <a:off x="6782186" y="269676"/>
        <a:ext cx="2054423" cy="1232654"/>
      </dsp:txXfrm>
    </dsp:sp>
    <dsp:sp modelId="{684C1824-9C04-4E9F-BBE9-CFF565CD4D99}">
      <dsp:nvSpPr>
        <dsp:cNvPr id="0" name=""/>
        <dsp:cNvSpPr/>
      </dsp:nvSpPr>
      <dsp:spPr>
        <a:xfrm>
          <a:off x="2589" y="1707772"/>
          <a:ext cx="2054423" cy="1232654"/>
        </a:xfrm>
        <a:prstGeom prst="rect">
          <a:avLst/>
        </a:prstGeom>
        <a:solidFill>
          <a:schemeClr val="accent2">
            <a:shade val="80000"/>
            <a:hueOff val="-235993"/>
            <a:satOff val="2403"/>
            <a:lumOff val="14418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Bluetooth</a:t>
          </a:r>
          <a:endParaRPr lang="en-US" sz="3700" kern="1200" dirty="0"/>
        </a:p>
      </dsp:txBody>
      <dsp:txXfrm>
        <a:off x="2589" y="1707772"/>
        <a:ext cx="2054423" cy="1232654"/>
      </dsp:txXfrm>
    </dsp:sp>
    <dsp:sp modelId="{1083ACCF-FEA8-44FB-AC55-92DA547B6774}">
      <dsp:nvSpPr>
        <dsp:cNvPr id="0" name=""/>
        <dsp:cNvSpPr/>
      </dsp:nvSpPr>
      <dsp:spPr>
        <a:xfrm>
          <a:off x="2262455" y="1707772"/>
          <a:ext cx="2054423" cy="1232654"/>
        </a:xfrm>
        <a:prstGeom prst="rect">
          <a:avLst/>
        </a:prstGeom>
        <a:solidFill>
          <a:schemeClr val="accent2">
            <a:shade val="80000"/>
            <a:hueOff val="-294991"/>
            <a:satOff val="3003"/>
            <a:lumOff val="18023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UWB</a:t>
          </a:r>
          <a:endParaRPr lang="en-US" sz="3700" kern="1200" dirty="0"/>
        </a:p>
      </dsp:txBody>
      <dsp:txXfrm>
        <a:off x="2262455" y="1707772"/>
        <a:ext cx="2054423" cy="1232654"/>
      </dsp:txXfrm>
    </dsp:sp>
    <dsp:sp modelId="{428752A3-586C-4F74-9A7A-B4B40FC6ED65}">
      <dsp:nvSpPr>
        <dsp:cNvPr id="0" name=""/>
        <dsp:cNvSpPr/>
      </dsp:nvSpPr>
      <dsp:spPr>
        <a:xfrm>
          <a:off x="4522321" y="1707772"/>
          <a:ext cx="2054423" cy="1232654"/>
        </a:xfrm>
        <a:prstGeom prst="rect">
          <a:avLst/>
        </a:prstGeom>
        <a:solidFill>
          <a:schemeClr val="accent2">
            <a:shade val="80000"/>
            <a:hueOff val="-353989"/>
            <a:satOff val="3604"/>
            <a:lumOff val="21627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IrDA</a:t>
          </a:r>
          <a:endParaRPr lang="en-US" sz="3700" kern="1200" dirty="0"/>
        </a:p>
      </dsp:txBody>
      <dsp:txXfrm>
        <a:off x="4522321" y="1707772"/>
        <a:ext cx="2054423" cy="1232654"/>
      </dsp:txXfrm>
    </dsp:sp>
    <dsp:sp modelId="{F77DA675-CB14-4ED9-9384-DD9F3CFFA899}">
      <dsp:nvSpPr>
        <dsp:cNvPr id="0" name=""/>
        <dsp:cNvSpPr/>
      </dsp:nvSpPr>
      <dsp:spPr>
        <a:xfrm>
          <a:off x="6782186" y="1707772"/>
          <a:ext cx="2054423" cy="1232654"/>
        </a:xfrm>
        <a:prstGeom prst="rect">
          <a:avLst/>
        </a:prstGeom>
        <a:solidFill>
          <a:schemeClr val="accent2">
            <a:shade val="80000"/>
            <a:hueOff val="-412988"/>
            <a:satOff val="4205"/>
            <a:lumOff val="25232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RFID</a:t>
          </a:r>
          <a:endParaRPr lang="en-US" sz="3700" kern="1200" dirty="0"/>
        </a:p>
      </dsp:txBody>
      <dsp:txXfrm>
        <a:off x="6782186" y="1707772"/>
        <a:ext cx="2054423" cy="1232654"/>
      </dsp:txXfrm>
    </dsp:sp>
    <dsp:sp modelId="{6F47C1B6-0F61-4DD1-BA4C-50DE10886A7E}">
      <dsp:nvSpPr>
        <dsp:cNvPr id="0" name=""/>
        <dsp:cNvSpPr/>
      </dsp:nvSpPr>
      <dsp:spPr>
        <a:xfrm>
          <a:off x="2262455" y="3145869"/>
          <a:ext cx="2054423" cy="1232654"/>
        </a:xfrm>
        <a:prstGeom prst="rect">
          <a:avLst/>
        </a:prstGeom>
        <a:solidFill>
          <a:schemeClr val="accent2">
            <a:shade val="80000"/>
            <a:hueOff val="-471986"/>
            <a:satOff val="4805"/>
            <a:lumOff val="28836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err="1" smtClean="0"/>
            <a:t>WiMAX</a:t>
          </a:r>
          <a:endParaRPr lang="en-US" sz="3700" kern="1200" dirty="0"/>
        </a:p>
      </dsp:txBody>
      <dsp:txXfrm>
        <a:off x="2262455" y="3145869"/>
        <a:ext cx="2054423" cy="1232654"/>
      </dsp:txXfrm>
    </dsp:sp>
    <dsp:sp modelId="{8C8C063D-2E4E-4AFC-B44C-2166970B271D}">
      <dsp:nvSpPr>
        <dsp:cNvPr id="0" name=""/>
        <dsp:cNvSpPr/>
      </dsp:nvSpPr>
      <dsp:spPr>
        <a:xfrm>
          <a:off x="4522321" y="3145869"/>
          <a:ext cx="2054423" cy="1232654"/>
        </a:xfrm>
        <a:prstGeom prst="rect">
          <a:avLst/>
        </a:prstGeom>
        <a:solidFill>
          <a:schemeClr val="accent2">
            <a:shade val="80000"/>
            <a:hueOff val="-530984"/>
            <a:satOff val="5406"/>
            <a:lumOff val="32441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WAP</a:t>
          </a:r>
          <a:endParaRPr lang="en-US" sz="3700" kern="1200" dirty="0"/>
        </a:p>
      </dsp:txBody>
      <dsp:txXfrm>
        <a:off x="4522321" y="3145869"/>
        <a:ext cx="2054423" cy="12326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613B54-6218-487D-8CCF-C42B69333215}">
      <dsp:nvSpPr>
        <dsp:cNvPr id="0" name=""/>
        <dsp:cNvSpPr/>
      </dsp:nvSpPr>
      <dsp:spPr>
        <a:xfrm>
          <a:off x="0" y="33080"/>
          <a:ext cx="8839200" cy="144626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kern="1200" dirty="0" smtClean="0">
              <a:solidFill>
                <a:srgbClr val="A52439"/>
              </a:solidFill>
            </a:rPr>
            <a:t>Ethernet</a:t>
          </a:r>
          <a:r>
            <a:rPr lang="en-US" sz="2900" b="0" kern="1200" dirty="0" smtClean="0"/>
            <a:t> is a network standard that specifies no computer controls when data can be transmitted</a:t>
          </a:r>
          <a:endParaRPr lang="en-US" sz="2900" b="1" kern="1200" dirty="0"/>
        </a:p>
      </dsp:txBody>
      <dsp:txXfrm>
        <a:off x="70601" y="103681"/>
        <a:ext cx="8697998" cy="1305064"/>
      </dsp:txXfrm>
    </dsp:sp>
    <dsp:sp modelId="{461842BB-DB60-4263-93C8-9D9B9B5ECFAA}">
      <dsp:nvSpPr>
        <dsp:cNvPr id="0" name=""/>
        <dsp:cNvSpPr/>
      </dsp:nvSpPr>
      <dsp:spPr>
        <a:xfrm>
          <a:off x="0" y="1562866"/>
          <a:ext cx="8839200" cy="144626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kern="1200" dirty="0" smtClean="0"/>
            <a:t>The </a:t>
          </a:r>
          <a:r>
            <a:rPr lang="en-US" sz="2900" b="1" kern="1200" dirty="0" smtClean="0">
              <a:solidFill>
                <a:srgbClr val="A52439"/>
              </a:solidFill>
            </a:rPr>
            <a:t>token ring</a:t>
          </a:r>
          <a:r>
            <a:rPr lang="en-US" sz="2900" b="0" kern="1200" dirty="0" smtClean="0">
              <a:solidFill>
                <a:srgbClr val="A52439"/>
              </a:solidFill>
            </a:rPr>
            <a:t> </a:t>
          </a:r>
          <a:r>
            <a:rPr lang="en-US" sz="2900" b="0" kern="1200" dirty="0" smtClean="0"/>
            <a:t>standard specifies that computers and devices on the network share or pass a special signal (token)</a:t>
          </a:r>
        </a:p>
      </dsp:txBody>
      <dsp:txXfrm>
        <a:off x="70601" y="1633467"/>
        <a:ext cx="8697998" cy="1305064"/>
      </dsp:txXfrm>
    </dsp:sp>
    <dsp:sp modelId="{52AC7EE7-D051-44C7-8900-80CE4670C2AA}">
      <dsp:nvSpPr>
        <dsp:cNvPr id="0" name=""/>
        <dsp:cNvSpPr/>
      </dsp:nvSpPr>
      <dsp:spPr>
        <a:xfrm>
          <a:off x="0" y="3092653"/>
          <a:ext cx="8839200" cy="144626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kern="1200" dirty="0" smtClean="0">
              <a:solidFill>
                <a:srgbClr val="A52439"/>
              </a:solidFill>
            </a:rPr>
            <a:t>TCP/IP</a:t>
          </a:r>
          <a:r>
            <a:rPr lang="en-US" sz="2900" b="0" kern="1200" dirty="0" smtClean="0"/>
            <a:t> is a network standard that defines how messages are routed from one end of a network to another</a:t>
          </a:r>
          <a:endParaRPr lang="en-US" sz="2900" b="1" kern="1200" dirty="0" smtClean="0"/>
        </a:p>
      </dsp:txBody>
      <dsp:txXfrm>
        <a:off x="70601" y="3163254"/>
        <a:ext cx="8697998" cy="13050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632F0B-C343-4A60-AEA9-B635128E8091}">
      <dsp:nvSpPr>
        <dsp:cNvPr id="0" name=""/>
        <dsp:cNvSpPr/>
      </dsp:nvSpPr>
      <dsp:spPr>
        <a:xfrm>
          <a:off x="43" y="32627"/>
          <a:ext cx="4130426" cy="91425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lt1">
              <a:hueOff val="0"/>
              <a:satOff val="0"/>
              <a:lumOff val="0"/>
              <a:alphaOff val="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err="1" smtClean="0">
              <a:solidFill>
                <a:srgbClr val="A52439"/>
              </a:solidFill>
            </a:rPr>
            <a:t>WiMAX</a:t>
          </a:r>
          <a:r>
            <a:rPr lang="en-US" sz="2700" b="0" kern="1200" dirty="0" smtClean="0"/>
            <a:t> (</a:t>
          </a:r>
          <a:r>
            <a:rPr lang="en-US" sz="2700" b="1" kern="1200" dirty="0" smtClean="0">
              <a:solidFill>
                <a:srgbClr val="A52439"/>
              </a:solidFill>
            </a:rPr>
            <a:t>802.16</a:t>
          </a:r>
          <a:r>
            <a:rPr lang="en-US" sz="2700" b="0" kern="1200" dirty="0" smtClean="0"/>
            <a:t>)</a:t>
          </a:r>
          <a:endParaRPr lang="en-US" sz="2700" b="1" kern="1200" dirty="0"/>
        </a:p>
      </dsp:txBody>
      <dsp:txXfrm>
        <a:off x="43" y="32627"/>
        <a:ext cx="4130426" cy="914251"/>
      </dsp:txXfrm>
    </dsp:sp>
    <dsp:sp modelId="{E10B50A0-AB1C-476E-9F46-1D10133ABF1C}">
      <dsp:nvSpPr>
        <dsp:cNvPr id="0" name=""/>
        <dsp:cNvSpPr/>
      </dsp:nvSpPr>
      <dsp:spPr>
        <a:xfrm>
          <a:off x="43" y="946879"/>
          <a:ext cx="4130426" cy="3668692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4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b="0" kern="1200" dirty="0" smtClean="0"/>
            <a:t>Developed by IEEE</a:t>
          </a:r>
          <a:endParaRPr lang="en-US" sz="2700" b="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b="0" kern="1200" dirty="0" smtClean="0"/>
            <a:t>Towers can cover a 30-mile radius</a:t>
          </a:r>
          <a:endParaRPr lang="en-US" sz="2700" b="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b="0" kern="1200" dirty="0" smtClean="0"/>
            <a:t>Two types are fixed wireless and mobile wireless</a:t>
          </a:r>
          <a:endParaRPr lang="en-US" sz="2700" b="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b="0" kern="1200" dirty="0" smtClean="0"/>
            <a:t>Provides wireless broadband Internet access</a:t>
          </a:r>
          <a:endParaRPr lang="en-US" sz="2700" b="0" kern="1200" dirty="0"/>
        </a:p>
      </dsp:txBody>
      <dsp:txXfrm>
        <a:off x="43" y="946879"/>
        <a:ext cx="4130426" cy="3668692"/>
      </dsp:txXfrm>
    </dsp:sp>
    <dsp:sp modelId="{EC5CFBDA-9371-419C-8E02-0DA958A5958C}">
      <dsp:nvSpPr>
        <dsp:cNvPr id="0" name=""/>
        <dsp:cNvSpPr/>
      </dsp:nvSpPr>
      <dsp:spPr>
        <a:xfrm>
          <a:off x="4708729" y="32627"/>
          <a:ext cx="4130426" cy="91425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lt1">
              <a:hueOff val="0"/>
              <a:satOff val="0"/>
              <a:lumOff val="0"/>
              <a:alphaOff val="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rgbClr val="A52439"/>
              </a:solidFill>
            </a:rPr>
            <a:t>Wireless Application Protocol</a:t>
          </a:r>
          <a:r>
            <a:rPr lang="en-US" sz="2700" b="0" kern="1200" dirty="0" smtClean="0">
              <a:solidFill>
                <a:srgbClr val="A52439"/>
              </a:solidFill>
            </a:rPr>
            <a:t> </a:t>
          </a:r>
          <a:r>
            <a:rPr lang="en-US" sz="2700" b="0" kern="1200" dirty="0" smtClean="0"/>
            <a:t>(</a:t>
          </a:r>
          <a:r>
            <a:rPr lang="en-US" sz="2700" b="1" kern="1200" dirty="0" smtClean="0">
              <a:solidFill>
                <a:srgbClr val="A52439"/>
              </a:solidFill>
            </a:rPr>
            <a:t>WAP</a:t>
          </a:r>
          <a:r>
            <a:rPr lang="en-US" sz="2700" b="0" kern="1200" dirty="0" smtClean="0"/>
            <a:t>)</a:t>
          </a:r>
          <a:endParaRPr lang="en-US" sz="2700" b="1" kern="1200" dirty="0"/>
        </a:p>
      </dsp:txBody>
      <dsp:txXfrm>
        <a:off x="4708729" y="32627"/>
        <a:ext cx="4130426" cy="914251"/>
      </dsp:txXfrm>
    </dsp:sp>
    <dsp:sp modelId="{A442E279-38D3-4388-8A52-FCFA531849D5}">
      <dsp:nvSpPr>
        <dsp:cNvPr id="0" name=""/>
        <dsp:cNvSpPr/>
      </dsp:nvSpPr>
      <dsp:spPr>
        <a:xfrm>
          <a:off x="4708729" y="946879"/>
          <a:ext cx="4130426" cy="3668692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4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b="0" kern="1200" dirty="0" smtClean="0"/>
            <a:t>Specifies how some mobile devices can display the content of Internet services</a:t>
          </a:r>
          <a:endParaRPr lang="en-US" sz="2700" b="0" kern="1200" dirty="0"/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b="0" kern="1200" dirty="0" smtClean="0"/>
            <a:t>Web</a:t>
          </a:r>
          <a:endParaRPr lang="en-US" sz="2700" b="0" kern="1200" dirty="0"/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b="0" kern="1200" dirty="0" smtClean="0"/>
            <a:t>E-mail</a:t>
          </a:r>
          <a:endParaRPr lang="en-US" sz="2700" b="0" kern="1200" dirty="0"/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b="0" kern="1200" dirty="0" smtClean="0"/>
            <a:t>Chat rooms</a:t>
          </a:r>
          <a:endParaRPr lang="en-US" sz="2700" b="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b="0" kern="1200" dirty="0" smtClean="0"/>
            <a:t>Uses a client/server network</a:t>
          </a:r>
          <a:endParaRPr lang="en-US" sz="2700" b="0" kern="1200" dirty="0"/>
        </a:p>
      </dsp:txBody>
      <dsp:txXfrm>
        <a:off x="4708729" y="946879"/>
        <a:ext cx="4130426" cy="36686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232618-24D8-4C3E-A5E7-B4C3E05457E2}">
      <dsp:nvSpPr>
        <dsp:cNvPr id="0" name=""/>
        <dsp:cNvSpPr/>
      </dsp:nvSpPr>
      <dsp:spPr>
        <a:xfrm>
          <a:off x="704373" y="2083"/>
          <a:ext cx="2322016" cy="1393209"/>
        </a:xfrm>
        <a:prstGeom prst="rect">
          <a:avLst/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1" kern="1200" dirty="0" smtClean="0">
              <a:solidFill>
                <a:srgbClr val="A52439"/>
              </a:solidFill>
            </a:rPr>
            <a:t>Dial-up lines</a:t>
          </a:r>
          <a:endParaRPr lang="en-US" sz="3800" b="1" kern="1200" dirty="0">
            <a:solidFill>
              <a:srgbClr val="A52439"/>
            </a:solidFill>
          </a:endParaRPr>
        </a:p>
      </dsp:txBody>
      <dsp:txXfrm>
        <a:off x="704373" y="2083"/>
        <a:ext cx="2322016" cy="1393209"/>
      </dsp:txXfrm>
    </dsp:sp>
    <dsp:sp modelId="{BB599699-E142-4ED4-A7A4-74FBB5087FCF}">
      <dsp:nvSpPr>
        <dsp:cNvPr id="0" name=""/>
        <dsp:cNvSpPr/>
      </dsp:nvSpPr>
      <dsp:spPr>
        <a:xfrm>
          <a:off x="3258591" y="2083"/>
          <a:ext cx="2322016" cy="1393209"/>
        </a:xfrm>
        <a:prstGeom prst="rect">
          <a:avLst/>
        </a:prstGeom>
        <a:solidFill>
          <a:schemeClr val="accent4">
            <a:alpha val="90000"/>
            <a:hueOff val="0"/>
            <a:satOff val="0"/>
            <a:lumOff val="0"/>
            <a:alphaOff val="-6667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1" kern="1200" dirty="0" smtClean="0">
              <a:solidFill>
                <a:srgbClr val="A52439"/>
              </a:solidFill>
            </a:rPr>
            <a:t>Dedicated line</a:t>
          </a:r>
          <a:endParaRPr lang="en-US" sz="3800" b="1" kern="1200" dirty="0">
            <a:solidFill>
              <a:srgbClr val="A52439"/>
            </a:solidFill>
          </a:endParaRPr>
        </a:p>
      </dsp:txBody>
      <dsp:txXfrm>
        <a:off x="3258591" y="2083"/>
        <a:ext cx="2322016" cy="1393209"/>
      </dsp:txXfrm>
    </dsp:sp>
    <dsp:sp modelId="{8B8E0D32-AD28-4B53-9606-0EF698B03648}">
      <dsp:nvSpPr>
        <dsp:cNvPr id="0" name=""/>
        <dsp:cNvSpPr/>
      </dsp:nvSpPr>
      <dsp:spPr>
        <a:xfrm>
          <a:off x="5812809" y="2083"/>
          <a:ext cx="2322016" cy="1393209"/>
        </a:xfrm>
        <a:prstGeom prst="rect">
          <a:avLst/>
        </a:prstGeom>
        <a:solidFill>
          <a:schemeClr val="accent4">
            <a:alpha val="90000"/>
            <a:hueOff val="0"/>
            <a:satOff val="0"/>
            <a:lumOff val="0"/>
            <a:alphaOff val="-13333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0" kern="1200" dirty="0" smtClean="0"/>
            <a:t>ISDN line</a:t>
          </a:r>
          <a:endParaRPr lang="en-US" sz="3800" b="0" kern="1200" dirty="0"/>
        </a:p>
      </dsp:txBody>
      <dsp:txXfrm>
        <a:off x="5812809" y="2083"/>
        <a:ext cx="2322016" cy="1393209"/>
      </dsp:txXfrm>
    </dsp:sp>
    <dsp:sp modelId="{E0F4BB3D-4A96-4830-832B-9DD0DDB06FC9}">
      <dsp:nvSpPr>
        <dsp:cNvPr id="0" name=""/>
        <dsp:cNvSpPr/>
      </dsp:nvSpPr>
      <dsp:spPr>
        <a:xfrm>
          <a:off x="704373" y="1627495"/>
          <a:ext cx="2322016" cy="1393209"/>
        </a:xfrm>
        <a:prstGeom prst="rect">
          <a:avLst/>
        </a:prstGeom>
        <a:solidFill>
          <a:schemeClr val="accent4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1" kern="1200" dirty="0" smtClean="0">
              <a:solidFill>
                <a:srgbClr val="A52439"/>
              </a:solidFill>
            </a:rPr>
            <a:t>DSL</a:t>
          </a:r>
          <a:endParaRPr lang="en-US" sz="3800" b="1" kern="1200" dirty="0">
            <a:solidFill>
              <a:srgbClr val="A52439"/>
            </a:solidFill>
          </a:endParaRPr>
        </a:p>
      </dsp:txBody>
      <dsp:txXfrm>
        <a:off x="704373" y="1627495"/>
        <a:ext cx="2322016" cy="1393209"/>
      </dsp:txXfrm>
    </dsp:sp>
    <dsp:sp modelId="{390F2365-0958-4874-98B9-62970DABD561}">
      <dsp:nvSpPr>
        <dsp:cNvPr id="0" name=""/>
        <dsp:cNvSpPr/>
      </dsp:nvSpPr>
      <dsp:spPr>
        <a:xfrm>
          <a:off x="3258591" y="1627495"/>
          <a:ext cx="2322016" cy="1393209"/>
        </a:xfrm>
        <a:prstGeom prst="rect">
          <a:avLst/>
        </a:prstGeom>
        <a:solidFill>
          <a:schemeClr val="accent4">
            <a:alpha val="90000"/>
            <a:hueOff val="0"/>
            <a:satOff val="0"/>
            <a:lumOff val="0"/>
            <a:alphaOff val="-26667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1" kern="1200" dirty="0" smtClean="0">
              <a:solidFill>
                <a:srgbClr val="A52439"/>
              </a:solidFill>
            </a:rPr>
            <a:t>FTTP</a:t>
          </a:r>
          <a:endParaRPr lang="en-US" sz="3800" b="1" kern="1200" dirty="0">
            <a:solidFill>
              <a:srgbClr val="A52439"/>
            </a:solidFill>
          </a:endParaRPr>
        </a:p>
      </dsp:txBody>
      <dsp:txXfrm>
        <a:off x="3258591" y="1627495"/>
        <a:ext cx="2322016" cy="1393209"/>
      </dsp:txXfrm>
    </dsp:sp>
    <dsp:sp modelId="{A6421D9C-34D9-4152-B05B-352281011CEA}">
      <dsp:nvSpPr>
        <dsp:cNvPr id="0" name=""/>
        <dsp:cNvSpPr/>
      </dsp:nvSpPr>
      <dsp:spPr>
        <a:xfrm>
          <a:off x="5812809" y="1627495"/>
          <a:ext cx="2322016" cy="1393209"/>
        </a:xfrm>
        <a:prstGeom prst="rect">
          <a:avLst/>
        </a:prstGeom>
        <a:solidFill>
          <a:schemeClr val="accent4">
            <a:alpha val="90000"/>
            <a:hueOff val="0"/>
            <a:satOff val="0"/>
            <a:lumOff val="0"/>
            <a:alphaOff val="-33333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1" kern="1200" dirty="0" smtClean="0">
              <a:solidFill>
                <a:srgbClr val="A52439"/>
              </a:solidFill>
            </a:rPr>
            <a:t>T-carrier line</a:t>
          </a:r>
          <a:endParaRPr lang="en-US" sz="3800" b="1" kern="1200" dirty="0">
            <a:solidFill>
              <a:srgbClr val="A52439"/>
            </a:solidFill>
          </a:endParaRPr>
        </a:p>
      </dsp:txBody>
      <dsp:txXfrm>
        <a:off x="5812809" y="1627495"/>
        <a:ext cx="2322016" cy="1393209"/>
      </dsp:txXfrm>
    </dsp:sp>
    <dsp:sp modelId="{B40735CC-7506-41F1-97ED-3214F030B0B7}">
      <dsp:nvSpPr>
        <dsp:cNvPr id="0" name=""/>
        <dsp:cNvSpPr/>
      </dsp:nvSpPr>
      <dsp:spPr>
        <a:xfrm>
          <a:off x="3258591" y="3252906"/>
          <a:ext cx="2322016" cy="1393209"/>
        </a:xfrm>
        <a:prstGeom prst="rect">
          <a:avLst/>
        </a:prstGeom>
        <a:solidFill>
          <a:schemeClr val="accent4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1" kern="1200" dirty="0" smtClean="0">
              <a:solidFill>
                <a:srgbClr val="A52439"/>
              </a:solidFill>
            </a:rPr>
            <a:t>ATM</a:t>
          </a:r>
          <a:endParaRPr lang="en-US" sz="3800" b="1" kern="1200" dirty="0">
            <a:solidFill>
              <a:srgbClr val="A52439"/>
            </a:solidFill>
          </a:endParaRPr>
        </a:p>
      </dsp:txBody>
      <dsp:txXfrm>
        <a:off x="3258591" y="3252906"/>
        <a:ext cx="2322016" cy="139320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420ABF-0C6E-4076-9F96-39E3C577BDD1}">
      <dsp:nvSpPr>
        <dsp:cNvPr id="0" name=""/>
        <dsp:cNvSpPr/>
      </dsp:nvSpPr>
      <dsp:spPr>
        <a:xfrm>
          <a:off x="837" y="620724"/>
          <a:ext cx="3264916" cy="1958950"/>
        </a:xfrm>
        <a:prstGeom prst="hexagon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b="1" kern="1200" dirty="0" smtClean="0"/>
            <a:t>DSL modem</a:t>
          </a:r>
          <a:endParaRPr lang="en-US" sz="4400" b="1" kern="1200" dirty="0"/>
        </a:p>
      </dsp:txBody>
      <dsp:txXfrm>
        <a:off x="436159" y="881917"/>
        <a:ext cx="2394272" cy="1436564"/>
      </dsp:txXfrm>
    </dsp:sp>
    <dsp:sp modelId="{1059711A-25BA-4D0B-B9AD-D5F06DA9AAE0}">
      <dsp:nvSpPr>
        <dsp:cNvPr id="0" name=""/>
        <dsp:cNvSpPr/>
      </dsp:nvSpPr>
      <dsp:spPr>
        <a:xfrm>
          <a:off x="3592245" y="620724"/>
          <a:ext cx="3264916" cy="1958950"/>
        </a:xfrm>
        <a:prstGeom prst="hexagon">
          <a:avLst/>
        </a:prstGeom>
        <a:solidFill>
          <a:schemeClr val="accent2">
            <a:shade val="80000"/>
            <a:hueOff val="-530984"/>
            <a:satOff val="5406"/>
            <a:lumOff val="32441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b="1" kern="1200" dirty="0" smtClean="0"/>
            <a:t>Cable modem</a:t>
          </a:r>
          <a:endParaRPr lang="en-US" sz="4400" b="1" kern="1200" dirty="0"/>
        </a:p>
      </dsp:txBody>
      <dsp:txXfrm>
        <a:off x="4027567" y="881917"/>
        <a:ext cx="2394272" cy="14365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45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46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#48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#49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2447E72A-D913-4DC2-9E0A-E520CE8FCC86}" type="datetimeFigureOut">
              <a:rPr lang="en-US" smtClean="0"/>
              <a:pPr/>
              <a:t>5/17/2018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A5D78FC6-CE17-4259-A63C-DDFC12E048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495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67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0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718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844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392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3139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9867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8618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639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056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761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7428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387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5024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5034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418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1773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5142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2046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1822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6022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852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774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188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134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907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333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553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19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592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663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363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00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WiFi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027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 bright="42000" contrast="-68000"/>
          </a:blip>
          <a:srcRect/>
          <a:stretch>
            <a:fillRect l="-30000" t="-20000" r="-2000" b="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/>
            <a:fld id="{743653DA-8BF4-4869-96FE-9BCF43372D46}" type="datetime8">
              <a:rPr lang="en-US" smtClean="0"/>
              <a:pPr algn="ctr"/>
              <a:t>5/17/2018 11:34 AM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AC53DF-4216-466D-99A7-94400E6C2A25}" type="slidenum">
              <a:rPr lang="en-US" smtClean="0"/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816DF-213E-421B-92D3-C068DBB023D6}" type="datetime8">
              <a:rPr lang="en-US" smtClean="0">
                <a:solidFill>
                  <a:schemeClr val="tx2"/>
                </a:solidFill>
              </a:rPr>
              <a:pPr/>
              <a:t>5/17/2018 11:34 AM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8D3816DF-213E-421B-92D3-C068DBB023D6}" type="datetime8">
              <a:rPr lang="en-US" smtClean="0">
                <a:solidFill>
                  <a:schemeClr val="tx2"/>
                </a:solidFill>
              </a:rPr>
              <a:pPr/>
              <a:t>5/17/2018 11:34 AM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246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5880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246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5880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13496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246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5880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246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5880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246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5880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246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5880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246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5880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29108-AC8D-4212-9283-60D9E99BF07A}" type="datetime8">
              <a:rPr lang="en-US" smtClean="0"/>
              <a:pPr/>
              <a:t>5/17/2018 11:34 AM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246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5880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246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5880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246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5880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13496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246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5880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246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5880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246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5880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02154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246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7628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81672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D3D3-6235-4F4C-B439-DF277FB555A7}" type="datetime8">
              <a:rPr lang="en-US" smtClean="0"/>
              <a:pPr/>
              <a:t>5/17/2018 11:34 AM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246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519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246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3056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246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8034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246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3172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4181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3B5F1E3E-4B2F-4895-B65E-28B2E64F39F6}" type="datetime8">
              <a:rPr lang="en-US" smtClean="0"/>
              <a:pPr/>
              <a:t>5/17/2018 11:34 AM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63085435-8225-4333-BFFA-0096413F0D76}" type="datetime8">
              <a:rPr lang="en-US" smtClean="0"/>
              <a:pPr/>
              <a:t>5/17/2018 11:34 AM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C494-2A87-468C-A21B-CB14FB9ABB00}" type="datetime8">
              <a:rPr lang="en-US" smtClean="0"/>
              <a:pPr/>
              <a:t>5/17/2018 11:34 AM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80FA0-5B31-4864-A2BB-719EA5A679C6}" type="datetime8">
              <a:rPr lang="en-US" smtClean="0"/>
              <a:pPr/>
              <a:t>5/17/2018 11:34 AM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CC0C8-36B8-442A-833D-B6AACE86BB77}" type="datetime8">
              <a:rPr lang="en-US" smtClean="0"/>
              <a:pPr/>
              <a:t>5/17/2018 11:34 AM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 descr="sm_pencil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2648" y="1755648"/>
            <a:ext cx="1615307" cy="2145615"/>
          </a:xfrm>
          <a:prstGeom prst="rect">
            <a:avLst/>
          </a:prstGeom>
          <a:ln w="50800" cap="sq" cmpd="dbl">
            <a:solidFill>
              <a:schemeClr val="accent2"/>
            </a:solidFill>
            <a:miter lim="800000"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51E20EC5-AC53-4169-941E-EDF10CD23748}" type="datetime8">
              <a:rPr lang="en-US" smtClean="0"/>
              <a:pPr/>
              <a:t>5/17/2018 11:34 AM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>
              <a:defRPr sz="1400">
                <a:solidFill>
                  <a:schemeClr val="tx2"/>
                </a:solidFill>
              </a:defRPr>
            </a:lvl1pPr>
          </a:lstStyle>
          <a:p>
            <a:fld id="{8D3816DF-213E-421B-92D3-C068DBB023D6}" type="datetime8">
              <a:rPr lang="en-US" smtClean="0">
                <a:solidFill>
                  <a:schemeClr val="tx2"/>
                </a:solidFill>
              </a:rPr>
              <a:pPr/>
              <a:t>5/17/2018 11:34 AM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pPr algn="ctr"/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720" r:id="rId26"/>
    <p:sldLayoutId id="2147483721" r:id="rId27"/>
    <p:sldLayoutId id="2147483722" r:id="rId28"/>
    <p:sldLayoutId id="2147483723" r:id="rId29"/>
    <p:sldLayoutId id="2147483724" r:id="rId30"/>
    <p:sldLayoutId id="2147483725" r:id="rId31"/>
    <p:sldLayoutId id="2147483726" r:id="rId32"/>
    <p:sldLayoutId id="2147483727" r:id="rId33"/>
    <p:sldLayoutId id="2147483728" r:id="rId34"/>
  </p:sldLayoutIdLst>
  <p:txStyles>
    <p:titleStyle>
      <a:lvl1pPr algn="l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notesSlide" Target="../notesSlides/notesSlide9.xml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2.xml"/><Relationship Id="rId4" Type="http://schemas.openxmlformats.org/officeDocument/2006/relationships/image" Target="../media/image15.tmp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notesSlide" Target="../notesSlides/notesSlide11.xml"/><Relationship Id="rId7" Type="http://schemas.openxmlformats.org/officeDocument/2006/relationships/diagramColors" Target="../diagrams/colors3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13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4.xml"/><Relationship Id="rId4" Type="http://schemas.openxmlformats.org/officeDocument/2006/relationships/image" Target="../media/image16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2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.be/yaWpqhdooYU" TargetMode="Externa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4" Type="http://schemas.openxmlformats.org/officeDocument/2006/relationships/hyperlink" Target="http://youtu.be/LVlT4sX6uVs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33.gif"/><Relationship Id="rId4" Type="http://schemas.openxmlformats.org/officeDocument/2006/relationships/image" Target="../media/image32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bopedia.com/quick_ref/OSI_Layers.asp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Relationship Id="rId4" Type="http://schemas.openxmlformats.org/officeDocument/2006/relationships/image" Target="../media/image5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kahoot.it/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7.xml"/><Relationship Id="rId4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8.xml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9.xml"/><Relationship Id="rId4" Type="http://schemas.openxmlformats.org/officeDocument/2006/relationships/image" Target="../media/image11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0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2286000" y="4343400"/>
            <a:ext cx="6477000" cy="14478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ItP171 it fundamentals AND PROJECT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Networking</a:t>
            </a:r>
            <a:endParaRPr lang="en-US" dirty="0" smtClean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Network Communications Standards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96843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9D97EAB-8E37-4053-9BE0-9E3FAD26B8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A9D97EAB-8E37-4053-9BE0-9E3FAD26B8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7567EDE-19B0-4509-933B-71973FA2EC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B7567EDE-19B0-4509-933B-71973FA2EC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447B2E2-A35C-41B3-8501-3A1C21DC9B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9447B2E2-A35C-41B3-8501-3A1C21DC9B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A864D3B-780B-4EC3-9CB8-544EFF531B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0A864D3B-780B-4EC3-9CB8-544EFF531B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84C1824-9C04-4E9F-BBE9-CFF565CD4D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684C1824-9C04-4E9F-BBE9-CFF565CD4D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083ACCF-FEA8-44FB-AC55-92DA547B67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1083ACCF-FEA8-44FB-AC55-92DA547B67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28752A3-586C-4F74-9A7A-B4B40FC6ED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428752A3-586C-4F74-9A7A-B4B40FC6ED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77DA675-CB14-4ED9-9384-DD9F3CFFA8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F77DA675-CB14-4ED9-9384-DD9F3CFFA8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F47C1B6-0F61-4DD1-BA4C-50DE10886A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6F47C1B6-0F61-4DD1-BA4C-50DE10886A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C8C063D-2E4E-4AFC-B44C-2166970B27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>
                                            <p:graphicEl>
                                              <a:dgm id="{8C8C063D-2E4E-4AFC-B44C-2166970B27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 smtClean="0"/>
              <a:t>WiFi</a:t>
            </a:r>
            <a:endParaRPr lang="en-SG" dirty="0"/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2600"/>
            <a:ext cx="4831499" cy="2209992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TextBox 5"/>
          <p:cNvSpPr txBox="1"/>
          <p:nvPr/>
        </p:nvSpPr>
        <p:spPr>
          <a:xfrm>
            <a:off x="444078" y="4311326"/>
            <a:ext cx="80903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 smtClean="0"/>
              <a:t>What does </a:t>
            </a:r>
            <a:r>
              <a:rPr lang="en-SG" sz="2400" dirty="0" err="1" smtClean="0"/>
              <a:t>WiFi</a:t>
            </a:r>
            <a:r>
              <a:rPr lang="en-SG" sz="2400" dirty="0" smtClean="0"/>
              <a:t> means?</a:t>
            </a:r>
          </a:p>
          <a:p>
            <a:r>
              <a:rPr lang="en-SG" sz="2400" dirty="0"/>
              <a:t>the use of wireless LANs to the home market to transfer audio and video</a:t>
            </a:r>
            <a:r>
              <a:rPr lang="en-SG" sz="2400" dirty="0" smtClean="0"/>
              <a:t>.</a:t>
            </a:r>
          </a:p>
          <a:p>
            <a:endParaRPr lang="en-SG" sz="2400" dirty="0"/>
          </a:p>
          <a:p>
            <a:r>
              <a:rPr lang="en-SG" sz="2400" dirty="0"/>
              <a:t>WIFI means </a:t>
            </a:r>
            <a:r>
              <a:rPr lang="en-SG" sz="2400" dirty="0" smtClean="0"/>
              <a:t>“</a:t>
            </a:r>
            <a:r>
              <a:rPr lang="en-SG" sz="2400" i="1" dirty="0" smtClean="0"/>
              <a:t>Wireless Fidelity” (WRONG!!)</a:t>
            </a:r>
            <a:endParaRPr lang="en-SG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32355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6696512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Network Communications Standards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8010874"/>
              </p:ext>
            </p:extLst>
          </p:nvPr>
        </p:nvGraphicFramePr>
        <p:xfrm>
          <a:off x="152400" y="1600200"/>
          <a:ext cx="88392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Discovering Computers :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478</a:t>
            </a:r>
            <a:endParaRPr lang="en-US" dirty="0"/>
          </a:p>
        </p:txBody>
      </p:sp>
      <p:sp>
        <p:nvSpPr>
          <p:cNvPr id="8" name="5-Point Star 7"/>
          <p:cNvSpPr/>
          <p:nvPr/>
        </p:nvSpPr>
        <p:spPr>
          <a:xfrm>
            <a:off x="7306112" y="152400"/>
            <a:ext cx="1447800" cy="1447800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12680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1613B54-6218-487D-8CCF-C42B693332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E1613B54-6218-487D-8CCF-C42B693332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61842BB-DB60-4263-93C8-9D9B9B5ECF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461842BB-DB60-4263-93C8-9D9B9B5ECF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2AC7EE7-D051-44C7-8900-80CE4670C2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52AC7EE7-D051-44C7-8900-80CE4670C2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Network Communications Standards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A52439"/>
                </a:solidFill>
              </a:rPr>
              <a:t>Wi-Fi</a:t>
            </a:r>
            <a:r>
              <a:rPr lang="en-US" dirty="0" smtClean="0">
                <a:solidFill>
                  <a:srgbClr val="A52439"/>
                </a:solidFill>
              </a:rPr>
              <a:t> </a:t>
            </a:r>
            <a:r>
              <a:rPr lang="en-US" dirty="0" smtClean="0"/>
              <a:t>identifies any network based on the </a:t>
            </a:r>
            <a:r>
              <a:rPr lang="en-US" b="1" dirty="0" smtClean="0">
                <a:solidFill>
                  <a:srgbClr val="A52439"/>
                </a:solidFill>
              </a:rPr>
              <a:t>802.11</a:t>
            </a:r>
            <a:r>
              <a:rPr lang="en-US" dirty="0" smtClean="0"/>
              <a:t> standard that facilitates wireless communication</a:t>
            </a:r>
          </a:p>
          <a:p>
            <a:r>
              <a:rPr lang="en-US" dirty="0" smtClean="0"/>
              <a:t>Sometimes referred to as wireless Ethernet</a:t>
            </a:r>
            <a:endParaRPr lang="en-US" dirty="0"/>
          </a:p>
        </p:txBody>
      </p:sp>
      <p:pic>
        <p:nvPicPr>
          <p:cNvPr id="9" name="Content Placeholder 8" descr="Fig9-20.gif"/>
          <p:cNvPicPr>
            <a:picLocks noGrp="1" noChangeAspect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>
          <a:xfrm>
            <a:off x="4648200" y="2125565"/>
            <a:ext cx="4038600" cy="347523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28934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6696512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Network Communications Standards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b="1" dirty="0" smtClean="0">
                <a:solidFill>
                  <a:srgbClr val="A52439"/>
                </a:solidFill>
              </a:rPr>
              <a:t>Bluetooth</a:t>
            </a:r>
            <a:r>
              <a:rPr lang="en-US" sz="2600" dirty="0" smtClean="0"/>
              <a:t> defines how two Bluetooth devices use short-range radio waves to transmit data</a:t>
            </a:r>
          </a:p>
          <a:p>
            <a:r>
              <a:rPr lang="en-US" sz="2600" b="1" dirty="0" smtClean="0">
                <a:solidFill>
                  <a:srgbClr val="A52439"/>
                </a:solidFill>
              </a:rPr>
              <a:t>UWB</a:t>
            </a:r>
            <a:r>
              <a:rPr lang="en-US" sz="2600" dirty="0" smtClean="0"/>
              <a:t> (</a:t>
            </a:r>
            <a:r>
              <a:rPr lang="en-US" sz="2600" b="1" dirty="0" smtClean="0">
                <a:solidFill>
                  <a:srgbClr val="A52439"/>
                </a:solidFill>
              </a:rPr>
              <a:t>ultra-wideband</a:t>
            </a:r>
            <a:r>
              <a:rPr lang="en-US" sz="2600" dirty="0" smtClean="0"/>
              <a:t>) specifies how two UWB devices use short-range radio waves to communicate at high speeds</a:t>
            </a:r>
          </a:p>
          <a:p>
            <a:r>
              <a:rPr lang="en-US" sz="2600" b="1" dirty="0" smtClean="0">
                <a:solidFill>
                  <a:srgbClr val="A52439"/>
                </a:solidFill>
              </a:rPr>
              <a:t>IrDA</a:t>
            </a:r>
            <a:r>
              <a:rPr lang="en-US" sz="2600" dirty="0" smtClean="0"/>
              <a:t> transmits data wirelessly via infrared (IR) light waves</a:t>
            </a:r>
          </a:p>
          <a:p>
            <a:r>
              <a:rPr lang="en-US" sz="2600" b="1" dirty="0" smtClean="0">
                <a:solidFill>
                  <a:srgbClr val="A52439"/>
                </a:solidFill>
              </a:rPr>
              <a:t>RFID</a:t>
            </a:r>
            <a:r>
              <a:rPr lang="en-US" sz="2600" b="1" dirty="0" smtClean="0"/>
              <a:t> </a:t>
            </a:r>
            <a:r>
              <a:rPr lang="en-US" sz="2600" dirty="0" smtClean="0"/>
              <a:t>uses radio signals to communicate with a tag placed in or attached to an object, animal, or person</a:t>
            </a:r>
            <a:endParaRPr lang="en-US" sz="26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5-Point Star 4"/>
          <p:cNvSpPr/>
          <p:nvPr/>
        </p:nvSpPr>
        <p:spPr>
          <a:xfrm>
            <a:off x="7306112" y="152400"/>
            <a:ext cx="1447800" cy="1447800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492318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Network Communications Standards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53" y="1600200"/>
            <a:ext cx="7483894" cy="4648200"/>
          </a:xfrm>
        </p:spPr>
      </p:pic>
    </p:spTree>
    <p:extLst>
      <p:ext uri="{BB962C8B-B14F-4D97-AF65-F5344CB8AC3E}">
        <p14:creationId xmlns:p14="http://schemas.microsoft.com/office/powerpoint/2010/main" val="10182104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Network Communications Standards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9686239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041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C632F0B-C343-4A60-AEA9-B635128E80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AC632F0B-C343-4A60-AEA9-B635128E80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10B50A0-AB1C-476E-9F46-1D10133ABF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E10B50A0-AB1C-476E-9F46-1D10133ABF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C5CFBDA-9371-419C-8E02-0DA958A595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EC5CFBDA-9371-419C-8E02-0DA958A595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442E279-38D3-4388-8A52-FCFA531849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A442E279-38D3-4388-8A52-FCFA531849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The Journey On the Superhighway So Far…Communications Medium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smtClean="0"/>
              <a:t>Learned about concepts of communications and networking</a:t>
            </a:r>
          </a:p>
          <a:p>
            <a:r>
              <a:rPr lang="en-GB" dirty="0" smtClean="0"/>
              <a:t>They are like blueprints or pipelines</a:t>
            </a:r>
          </a:p>
          <a:p>
            <a:r>
              <a:rPr lang="en-GB" dirty="0" smtClean="0"/>
              <a:t>Actually need physical components to join them all together..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231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Communications Over </a:t>
            </a:r>
            <a:br>
              <a:rPr lang="en-US" dirty="0" smtClean="0"/>
            </a:br>
            <a:r>
              <a:rPr lang="en-US" dirty="0" smtClean="0"/>
              <a:t>the Telephone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public switched telephone network (PSTN) is the worldwide telephone system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667000"/>
            <a:ext cx="4495800" cy="366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432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Communications Over </a:t>
            </a:r>
            <a:br>
              <a:rPr lang="en-US" dirty="0" smtClean="0"/>
            </a:br>
            <a:r>
              <a:rPr lang="en-US" dirty="0" smtClean="0"/>
              <a:t>the Telephone Network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8545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2232618-24D8-4C3E-A5E7-B4C3E05457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32232618-24D8-4C3E-A5E7-B4C3E05457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B599699-E142-4ED4-A7A4-74FBB5087F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BB599699-E142-4ED4-A7A4-74FBB5087F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B8E0D32-AD28-4B53-9606-0EF698B036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8B8E0D32-AD28-4B53-9606-0EF698B036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0F4BB3D-4A96-4830-832B-9DD0DDB06F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E0F4BB3D-4A96-4830-832B-9DD0DDB06F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90F2365-0958-4874-98B9-62970DABD5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390F2365-0958-4874-98B9-62970DABD5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6421D9C-34D9-4152-B05B-352281011C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A6421D9C-34D9-4152-B05B-352281011C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40735CC-7506-41F1-97ED-3214F030B0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B40735CC-7506-41F1-97ED-3214F030B0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A52439"/>
                </a:solidFill>
              </a:rPr>
              <a:t>network</a:t>
            </a:r>
            <a:r>
              <a:rPr lang="en-US" dirty="0" smtClean="0"/>
              <a:t> is a collection of computers and devices connected together via communications devices and transmission media</a:t>
            </a:r>
          </a:p>
          <a:p>
            <a:r>
              <a:rPr lang="en-US" dirty="0" smtClean="0"/>
              <a:t>Advantages of a network include: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</a:t>
            </a:fld>
            <a:endParaRPr lang="en-US"/>
          </a:p>
        </p:txBody>
      </p:sp>
      <p:graphicFrame>
        <p:nvGraphicFramePr>
          <p:cNvPr id="10" name="Diagram 9"/>
          <p:cNvGraphicFramePr/>
          <p:nvPr/>
        </p:nvGraphicFramePr>
        <p:xfrm>
          <a:off x="457200" y="3733800"/>
          <a:ext cx="8077200" cy="256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5-Point Star 6"/>
          <p:cNvSpPr/>
          <p:nvPr/>
        </p:nvSpPr>
        <p:spPr>
          <a:xfrm>
            <a:off x="7306112" y="152400"/>
            <a:ext cx="1447800" cy="1447800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47491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07CF857-C0AD-443F-A459-1A3DAE3C0A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dgm id="{307CF857-C0AD-443F-A459-1A3DAE3C0A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9D0DC9D-AA10-42D3-937C-25952647E4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>
                                            <p:graphicEl>
                                              <a:dgm id="{C9D0DC9D-AA10-42D3-937C-25952647E4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9422C50-D217-498E-8C3C-F4A08F1AD4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>
                                            <p:graphicEl>
                                              <a:dgm id="{39422C50-D217-498E-8C3C-F4A08F1AD4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10C7A7D-C5E4-4435-B184-9604E0ABCC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>
                                            <p:graphicEl>
                                              <a:dgm id="{B10C7A7D-C5E4-4435-B184-9604E0ABCC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CE80390-8573-4DB8-83F5-DA8A3F37AC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">
                                            <p:graphicEl>
                                              <a:dgm id="{6CE80390-8573-4DB8-83F5-DA8A3F37AC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Graphic spid="10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Communications Over </a:t>
            </a:r>
            <a:br>
              <a:rPr lang="en-US" dirty="0" smtClean="0"/>
            </a:br>
            <a:r>
              <a:rPr lang="en-US" dirty="0" smtClean="0"/>
              <a:t>the Telephone Network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47" y="1600200"/>
            <a:ext cx="7069505" cy="4648200"/>
          </a:xfrm>
        </p:spPr>
      </p:pic>
    </p:spTree>
    <p:extLst>
      <p:ext uri="{BB962C8B-B14F-4D97-AF65-F5344CB8AC3E}">
        <p14:creationId xmlns:p14="http://schemas.microsoft.com/office/powerpoint/2010/main" val="42924400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Communications Over </a:t>
            </a:r>
            <a:br>
              <a:rPr lang="en-US" dirty="0" smtClean="0"/>
            </a:br>
            <a:r>
              <a:rPr lang="en-US" dirty="0" smtClean="0"/>
              <a:t>the Telephone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ADSL connections transmit data downstream at a much faster rate than upstream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667000"/>
            <a:ext cx="7010400" cy="35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958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A52439"/>
                </a:solidFill>
              </a:rPr>
              <a:t>communications device</a:t>
            </a:r>
            <a:r>
              <a:rPr lang="en-US" dirty="0" smtClean="0">
                <a:solidFill>
                  <a:srgbClr val="A52439"/>
                </a:solidFill>
              </a:rPr>
              <a:t> </a:t>
            </a:r>
            <a:r>
              <a:rPr lang="en-US" dirty="0" smtClean="0"/>
              <a:t>is any type of hardware capable of transmitting data, instructions, and information between a sending device and a receiving device</a:t>
            </a:r>
          </a:p>
          <a:p>
            <a:r>
              <a:rPr lang="en-US" dirty="0" smtClean="0"/>
              <a:t>A dial-up modem converts signals between analog and digital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5-Point Star 5"/>
          <p:cNvSpPr/>
          <p:nvPr/>
        </p:nvSpPr>
        <p:spPr>
          <a:xfrm>
            <a:off x="7306112" y="152400"/>
            <a:ext cx="1447800" cy="1447800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502052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digital modem sends and receives data and information to and from a digital line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23</a:t>
            </a:fld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838200" y="2438400"/>
          <a:ext cx="6858000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5-Point Star 5"/>
          <p:cNvSpPr/>
          <p:nvPr/>
        </p:nvSpPr>
        <p:spPr>
          <a:xfrm>
            <a:off x="7306112" y="152400"/>
            <a:ext cx="1447800" cy="1447800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127340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0420ABF-0C6E-4076-9F96-39E3C577BD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F0420ABF-0C6E-4076-9F96-39E3C577BD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059711A-25BA-4D0B-B9AD-D5F06DA9AA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1059711A-25BA-4D0B-B9AD-D5F06DA9AA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 Devices</a:t>
            </a:r>
            <a:endParaRPr lang="en-US" dirty="0"/>
          </a:p>
        </p:txBody>
      </p:sp>
      <p:pic>
        <p:nvPicPr>
          <p:cNvPr id="10" name="Content Placeholder 9" descr="Fig9-26.gif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564280" y="1600200"/>
            <a:ext cx="3824439" cy="452596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94062"/>
            <a:ext cx="4038600" cy="2938239"/>
          </a:xfrm>
        </p:spPr>
      </p:pic>
    </p:spTree>
    <p:extLst>
      <p:ext uri="{BB962C8B-B14F-4D97-AF65-F5344CB8AC3E}">
        <p14:creationId xmlns:p14="http://schemas.microsoft.com/office/powerpoint/2010/main" val="8665058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 Devices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A52439"/>
                </a:solidFill>
              </a:rPr>
              <a:t>wireless modem</a:t>
            </a:r>
            <a:r>
              <a:rPr lang="en-US" dirty="0" smtClean="0">
                <a:solidFill>
                  <a:srgbClr val="A52439"/>
                </a:solidFill>
              </a:rPr>
              <a:t> </a:t>
            </a:r>
            <a:r>
              <a:rPr lang="en-US" dirty="0" smtClean="0"/>
              <a:t>uses the cell phone network to connect to the Internet wirelessly from a notebook computer, a smart phone, or other mobile device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276600"/>
            <a:ext cx="5048464" cy="2795587"/>
          </a:xfrm>
          <a:prstGeom prst="rect">
            <a:avLst/>
          </a:prstGeom>
        </p:spPr>
      </p:pic>
      <p:sp>
        <p:nvSpPr>
          <p:cNvPr id="7" name="5-Point Star 6"/>
          <p:cNvSpPr/>
          <p:nvPr/>
        </p:nvSpPr>
        <p:spPr>
          <a:xfrm>
            <a:off x="7306112" y="152400"/>
            <a:ext cx="1447800" cy="1447800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170657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A52439"/>
                </a:solidFill>
              </a:rPr>
              <a:t>network card</a:t>
            </a:r>
            <a:r>
              <a:rPr lang="en-US" dirty="0" smtClean="0">
                <a:solidFill>
                  <a:srgbClr val="A52439"/>
                </a:solidFill>
              </a:rPr>
              <a:t> </a:t>
            </a:r>
            <a:r>
              <a:rPr lang="en-US" dirty="0" smtClean="0"/>
              <a:t>enables a computer or device to access a network</a:t>
            </a:r>
          </a:p>
          <a:p>
            <a:r>
              <a:rPr lang="en-US" dirty="0" smtClean="0"/>
              <a:t>Available in a variety of styles</a:t>
            </a:r>
          </a:p>
          <a:p>
            <a:r>
              <a:rPr lang="en-US" dirty="0" smtClean="0"/>
              <a:t>Wireless network cards often have an antenna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691830"/>
            <a:ext cx="4038600" cy="2342703"/>
          </a:xfrm>
        </p:spPr>
      </p:pic>
      <p:sp>
        <p:nvSpPr>
          <p:cNvPr id="6" name="5-Point Star 5"/>
          <p:cNvSpPr/>
          <p:nvPr/>
        </p:nvSpPr>
        <p:spPr>
          <a:xfrm>
            <a:off x="7306112" y="152400"/>
            <a:ext cx="1447800" cy="1447800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763075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 Devices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 wireless access point is a central communications device that allows computers and devices to transfer data wirelessly among themselves or to a wired network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0" name="Picture 9" descr="Fig9-30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0" y="2971800"/>
            <a:ext cx="3200400" cy="323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784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 Devices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router connects multiple computers or other routers together and transmits data to its correct destination on a network</a:t>
            </a:r>
          </a:p>
          <a:p>
            <a:r>
              <a:rPr lang="en-US" dirty="0" smtClean="0"/>
              <a:t>Many are protected by a hardware firewall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312" y="1600200"/>
            <a:ext cx="2958376" cy="4525963"/>
          </a:xfrm>
        </p:spPr>
      </p:pic>
      <p:sp>
        <p:nvSpPr>
          <p:cNvPr id="8" name="5-Point Star 7"/>
          <p:cNvSpPr/>
          <p:nvPr/>
        </p:nvSpPr>
        <p:spPr>
          <a:xfrm>
            <a:off x="7306112" y="152400"/>
            <a:ext cx="1447800" cy="1447800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4902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Wireless Transmission 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A52439"/>
                </a:solidFill>
              </a:rPr>
              <a:t>Cellular radio</a:t>
            </a:r>
            <a:r>
              <a:rPr lang="en-US" dirty="0" smtClean="0">
                <a:solidFill>
                  <a:srgbClr val="A52439"/>
                </a:solidFill>
              </a:rPr>
              <a:t> </a:t>
            </a:r>
            <a:r>
              <a:rPr lang="en-US" dirty="0" smtClean="0"/>
              <a:t>is a form of </a:t>
            </a:r>
            <a:r>
              <a:rPr lang="en-US" b="1" dirty="0" smtClean="0">
                <a:solidFill>
                  <a:srgbClr val="A52439"/>
                </a:solidFill>
              </a:rPr>
              <a:t>broadcast radio </a:t>
            </a:r>
            <a:r>
              <a:rPr lang="en-US" dirty="0" smtClean="0"/>
              <a:t>that is used widely for mobile communications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7" name="Picture 6" descr="Fig9-40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09800" y="2667000"/>
            <a:ext cx="4663123" cy="3619500"/>
          </a:xfrm>
          <a:prstGeom prst="rect">
            <a:avLst/>
          </a:prstGeom>
        </p:spPr>
      </p:pic>
      <p:sp>
        <p:nvSpPr>
          <p:cNvPr id="6" name="5-Point Star 5"/>
          <p:cNvSpPr/>
          <p:nvPr/>
        </p:nvSpPr>
        <p:spPr>
          <a:xfrm>
            <a:off x="7306112" y="152400"/>
            <a:ext cx="1447800" cy="1447800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251004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World Wide Web Is…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collection of networks and communication devices, internal and external, working together </a:t>
            </a:r>
          </a:p>
          <a:p>
            <a:r>
              <a:rPr lang="en-GB" dirty="0" smtClean="0"/>
              <a:t>To ensure information is sent/receive:</a:t>
            </a:r>
          </a:p>
          <a:p>
            <a:pPr lvl="1"/>
            <a:r>
              <a:rPr lang="en-GB" dirty="0" smtClean="0"/>
              <a:t>Without failure</a:t>
            </a:r>
          </a:p>
          <a:p>
            <a:pPr lvl="1"/>
            <a:r>
              <a:rPr lang="en-GB" dirty="0" smtClean="0"/>
              <a:t>Secured</a:t>
            </a:r>
          </a:p>
          <a:p>
            <a:pPr lvl="1"/>
            <a:r>
              <a:rPr lang="en-GB" dirty="0" smtClean="0"/>
              <a:t>Intended</a:t>
            </a:r>
          </a:p>
          <a:p>
            <a:pPr lvl="1"/>
            <a:r>
              <a:rPr lang="en-GB" dirty="0">
                <a:hlinkClick r:id="rId3"/>
              </a:rPr>
              <a:t>http://</a:t>
            </a:r>
            <a:r>
              <a:rPr lang="en-GB" dirty="0" smtClean="0">
                <a:hlinkClick r:id="rId3"/>
              </a:rPr>
              <a:t>youtu.be/yaWpqhdooYU</a:t>
            </a:r>
            <a:endParaRPr lang="en-GB" dirty="0" smtClean="0"/>
          </a:p>
          <a:p>
            <a:pPr lvl="1"/>
            <a:r>
              <a:rPr lang="en-GB">
                <a:hlinkClick r:id="rId4"/>
              </a:rPr>
              <a:t>http://</a:t>
            </a:r>
            <a:r>
              <a:rPr lang="en-GB" smtClean="0">
                <a:hlinkClick r:id="rId4"/>
              </a:rPr>
              <a:t>youtu.be/LVlT4sX6uVs</a:t>
            </a:r>
            <a:endParaRPr lang="en-GB" smtClean="0"/>
          </a:p>
          <a:p>
            <a:pPr lvl="1"/>
            <a:endParaRPr lang="en-GB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5-Point Star 4"/>
          <p:cNvSpPr/>
          <p:nvPr/>
        </p:nvSpPr>
        <p:spPr>
          <a:xfrm>
            <a:off x="7306112" y="152400"/>
            <a:ext cx="1447800" cy="1447800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72552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 Devices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hub or switch connects several devices in a network together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Discovering Computers : Chapter 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Pages 488 – 489 </a:t>
            </a:r>
          </a:p>
          <a:p>
            <a:r>
              <a:rPr lang="en-US" dirty="0" smtClean="0"/>
              <a:t>Figure 9-32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92" y="2895600"/>
            <a:ext cx="8763000" cy="2772668"/>
          </a:xfrm>
          <a:prstGeom prst="rect">
            <a:avLst/>
          </a:prstGeom>
        </p:spPr>
      </p:pic>
      <p:sp>
        <p:nvSpPr>
          <p:cNvPr id="10" name="5-Point Star 9"/>
          <p:cNvSpPr/>
          <p:nvPr/>
        </p:nvSpPr>
        <p:spPr>
          <a:xfrm>
            <a:off x="7306112" y="152400"/>
            <a:ext cx="1447800" cy="1447800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386505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 Channel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The amount of data that can travel over a communications channel sometimes is called the </a:t>
            </a:r>
            <a:r>
              <a:rPr lang="en-US" b="1" dirty="0" smtClean="0">
                <a:solidFill>
                  <a:srgbClr val="A52439"/>
                </a:solidFill>
              </a:rPr>
              <a:t>bandwidth</a:t>
            </a:r>
          </a:p>
          <a:p>
            <a:r>
              <a:rPr lang="en-US" b="1" dirty="0" smtClean="0">
                <a:solidFill>
                  <a:srgbClr val="A52439"/>
                </a:solidFill>
              </a:rPr>
              <a:t>Latency</a:t>
            </a:r>
            <a:r>
              <a:rPr lang="en-US" dirty="0" smtClean="0"/>
              <a:t> is the time it takes a signal to travel from one location to another on a network</a:t>
            </a:r>
          </a:p>
          <a:p>
            <a:r>
              <a:rPr lang="en-US" b="1" dirty="0" smtClean="0">
                <a:solidFill>
                  <a:srgbClr val="A52439"/>
                </a:solidFill>
              </a:rPr>
              <a:t>Transmission media </a:t>
            </a:r>
            <a:r>
              <a:rPr lang="en-US" dirty="0" smtClean="0"/>
              <a:t>carries one or more signals</a:t>
            </a:r>
          </a:p>
          <a:p>
            <a:r>
              <a:rPr lang="en-US" b="1" dirty="0" smtClean="0">
                <a:solidFill>
                  <a:srgbClr val="A52439"/>
                </a:solidFill>
              </a:rPr>
              <a:t>Broadband</a:t>
            </a:r>
            <a:r>
              <a:rPr lang="en-US" dirty="0" smtClean="0"/>
              <a:t> media transmit multiple signals simultaneously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344" y="1600200"/>
            <a:ext cx="2410311" cy="4525963"/>
          </a:xfrm>
        </p:spPr>
      </p:pic>
      <p:sp>
        <p:nvSpPr>
          <p:cNvPr id="8" name="5-Point Star 7"/>
          <p:cNvSpPr/>
          <p:nvPr/>
        </p:nvSpPr>
        <p:spPr>
          <a:xfrm>
            <a:off x="7306112" y="152400"/>
            <a:ext cx="1447800" cy="1447800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737581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Transmission Media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402" y="1600200"/>
            <a:ext cx="3607196" cy="4648200"/>
          </a:xfrm>
        </p:spPr>
      </p:pic>
    </p:spTree>
    <p:extLst>
      <p:ext uri="{BB962C8B-B14F-4D97-AF65-F5344CB8AC3E}">
        <p14:creationId xmlns:p14="http://schemas.microsoft.com/office/powerpoint/2010/main" val="37603427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Transmission Media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33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658444" y="1600200"/>
            <a:ext cx="3352800" cy="2350325"/>
            <a:chOff x="658444" y="1600200"/>
            <a:chExt cx="3352800" cy="2350325"/>
          </a:xfrm>
        </p:grpSpPr>
        <p:sp>
          <p:nvSpPr>
            <p:cNvPr id="10" name="TextBox 9"/>
            <p:cNvSpPr txBox="1"/>
            <p:nvPr/>
          </p:nvSpPr>
          <p:spPr>
            <a:xfrm>
              <a:off x="1371600" y="1600200"/>
              <a:ext cx="1926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A52439"/>
                  </a:solidFill>
                </a:rPr>
                <a:t>Twisted-pair cable</a:t>
              </a:r>
              <a:endParaRPr lang="en-US" b="1" dirty="0">
                <a:solidFill>
                  <a:srgbClr val="A52439"/>
                </a:solidFill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444" y="2035238"/>
              <a:ext cx="3352800" cy="1915287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586363" y="3962400"/>
            <a:ext cx="3457616" cy="2383393"/>
            <a:chOff x="586363" y="3962400"/>
            <a:chExt cx="3457616" cy="2383393"/>
          </a:xfrm>
        </p:grpSpPr>
        <p:sp>
          <p:nvSpPr>
            <p:cNvPr id="11" name="TextBox 10"/>
            <p:cNvSpPr txBox="1"/>
            <p:nvPr/>
          </p:nvSpPr>
          <p:spPr>
            <a:xfrm>
              <a:off x="1600200" y="3962400"/>
              <a:ext cx="1429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A52439"/>
                  </a:solidFill>
                </a:rPr>
                <a:t>Coaxial cable</a:t>
              </a:r>
              <a:endParaRPr lang="en-US" b="1" dirty="0">
                <a:solidFill>
                  <a:srgbClr val="A52439"/>
                </a:solidFill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363" y="4331732"/>
              <a:ext cx="3457616" cy="2014061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4902935" y="2514600"/>
            <a:ext cx="3701530" cy="3117294"/>
            <a:chOff x="4902935" y="2514600"/>
            <a:chExt cx="3701530" cy="3117294"/>
          </a:xfrm>
        </p:grpSpPr>
        <p:sp>
          <p:nvSpPr>
            <p:cNvPr id="12" name="TextBox 11"/>
            <p:cNvSpPr txBox="1"/>
            <p:nvPr/>
          </p:nvSpPr>
          <p:spPr>
            <a:xfrm>
              <a:off x="5867400" y="2514600"/>
              <a:ext cx="17726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A52439"/>
                  </a:solidFill>
                </a:rPr>
                <a:t>Fiber-optic cable</a:t>
              </a:r>
              <a:endParaRPr lang="en-US" b="1" dirty="0">
                <a:solidFill>
                  <a:srgbClr val="A52439"/>
                </a:soli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2935" y="3031569"/>
              <a:ext cx="3701530" cy="2600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35278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Wireless Transmission Media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404" y="1600200"/>
            <a:ext cx="6593191" cy="4648200"/>
          </a:xfrm>
        </p:spPr>
      </p:pic>
    </p:spTree>
    <p:extLst>
      <p:ext uri="{BB962C8B-B14F-4D97-AF65-F5344CB8AC3E}">
        <p14:creationId xmlns:p14="http://schemas.microsoft.com/office/powerpoint/2010/main" val="21825152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Wireless Transmission 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A52439"/>
                </a:solidFill>
              </a:rPr>
              <a:t>Microwaves</a:t>
            </a:r>
            <a:r>
              <a:rPr lang="en-US" dirty="0" smtClean="0"/>
              <a:t> are radio waves that provide a high-speed signal transmission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7" name="Picture 6" descr="Fig9-41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0" y="2743200"/>
            <a:ext cx="4800600" cy="345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310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Wireless Transmission 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A52439"/>
                </a:solidFill>
              </a:rPr>
              <a:t>communications satellite</a:t>
            </a:r>
            <a:r>
              <a:rPr lang="en-US" dirty="0" smtClean="0">
                <a:solidFill>
                  <a:srgbClr val="A52439"/>
                </a:solidFill>
              </a:rPr>
              <a:t> </a:t>
            </a:r>
            <a:r>
              <a:rPr lang="en-US" dirty="0" smtClean="0"/>
              <a:t>is a space station that receives microwave signals from an earth-based station, amplifies it, and broadcasts the signal over a wide area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461" y="1600200"/>
            <a:ext cx="3500078" cy="4525963"/>
          </a:xfrm>
        </p:spPr>
      </p:pic>
    </p:spTree>
    <p:extLst>
      <p:ext uri="{BB962C8B-B14F-4D97-AF65-F5344CB8AC3E}">
        <p14:creationId xmlns:p14="http://schemas.microsoft.com/office/powerpoint/2010/main" val="25435220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083552" cy="9906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Putting Them Together in Layers</a:t>
            </a:r>
            <a:endParaRPr lang="en-US" dirty="0"/>
          </a:p>
        </p:txBody>
      </p:sp>
      <p:pic>
        <p:nvPicPr>
          <p:cNvPr id="3074" name="Picture 2" descr="http://ccna-routingswitching-ciscochamp.netai.net/web_images/encapsulation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28800"/>
            <a:ext cx="6981825" cy="473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5-Point Star 3"/>
          <p:cNvSpPr/>
          <p:nvPr/>
        </p:nvSpPr>
        <p:spPr>
          <a:xfrm>
            <a:off x="7306112" y="152400"/>
            <a:ext cx="1447800" cy="1447800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978796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Putting Them Together in Layers</a:t>
            </a:r>
            <a:endParaRPr lang="en-US" dirty="0"/>
          </a:p>
        </p:txBody>
      </p:sp>
      <p:pic>
        <p:nvPicPr>
          <p:cNvPr id="2050" name="Picture 2" descr="http://infosys.beckhoff.com/content/1033/tf6310_tc3_tcpip/images/TcpIpServer_OSI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1200"/>
            <a:ext cx="8166726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5-Point Star 3"/>
          <p:cNvSpPr/>
          <p:nvPr/>
        </p:nvSpPr>
        <p:spPr>
          <a:xfrm>
            <a:off x="7306112" y="152400"/>
            <a:ext cx="1447800" cy="1447800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extBox 1"/>
          <p:cNvSpPr txBox="1"/>
          <p:nvPr/>
        </p:nvSpPr>
        <p:spPr>
          <a:xfrm>
            <a:off x="457200" y="5867400"/>
            <a:ext cx="6779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OSI – Open System Interconnection  Model</a:t>
            </a:r>
          </a:p>
          <a:p>
            <a:r>
              <a:rPr lang="en-GB" dirty="0" smtClean="0"/>
              <a:t>Define the networking framework to implement protocols in seven layers</a:t>
            </a:r>
            <a:endParaRPr lang="en-SG" dirty="0"/>
          </a:p>
        </p:txBody>
      </p:sp>
      <p:sp>
        <p:nvSpPr>
          <p:cNvPr id="3" name="Rectangle 2"/>
          <p:cNvSpPr/>
          <p:nvPr/>
        </p:nvSpPr>
        <p:spPr>
          <a:xfrm>
            <a:off x="533400" y="6488668"/>
            <a:ext cx="7696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>
                <a:hlinkClick r:id="rId3"/>
              </a:rPr>
              <a:t>http://</a:t>
            </a:r>
            <a:r>
              <a:rPr lang="en-SG" dirty="0" smtClean="0">
                <a:hlinkClick r:id="rId3"/>
              </a:rPr>
              <a:t>www.webopedia.com/quick_ref/OSI_Layers.asp</a:t>
            </a:r>
            <a:endParaRPr lang="en-SG" dirty="0" smtClean="0"/>
          </a:p>
          <a:p>
            <a:endParaRPr lang="en-SG" dirty="0" smtClean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40183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How to remember OSI layers?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SG" dirty="0"/>
              <a:t>[Application] </a:t>
            </a:r>
            <a:r>
              <a:rPr lang="en-SG" b="1" dirty="0"/>
              <a:t>A</a:t>
            </a:r>
            <a:r>
              <a:rPr lang="en-SG" dirty="0"/>
              <a:t>way</a:t>
            </a:r>
            <a:br>
              <a:rPr lang="en-SG" dirty="0"/>
            </a:br>
            <a:r>
              <a:rPr lang="en-SG" dirty="0"/>
              <a:t>[Presentation] </a:t>
            </a:r>
            <a:r>
              <a:rPr lang="en-SG" b="1" dirty="0"/>
              <a:t>P</a:t>
            </a:r>
            <a:r>
              <a:rPr lang="en-SG" dirty="0"/>
              <a:t>izza</a:t>
            </a:r>
            <a:br>
              <a:rPr lang="en-SG" dirty="0"/>
            </a:br>
            <a:r>
              <a:rPr lang="en-SG" dirty="0"/>
              <a:t>[Session] </a:t>
            </a:r>
            <a:r>
              <a:rPr lang="en-SG" b="1" dirty="0"/>
              <a:t>S</a:t>
            </a:r>
            <a:r>
              <a:rPr lang="en-SG" dirty="0"/>
              <a:t>ausage</a:t>
            </a:r>
            <a:br>
              <a:rPr lang="en-SG" dirty="0"/>
            </a:br>
            <a:r>
              <a:rPr lang="en-SG" dirty="0"/>
              <a:t>[Transport] </a:t>
            </a:r>
            <a:r>
              <a:rPr lang="en-SG" b="1" dirty="0"/>
              <a:t>T</a:t>
            </a:r>
            <a:r>
              <a:rPr lang="en-SG" dirty="0"/>
              <a:t>hrow</a:t>
            </a:r>
            <a:br>
              <a:rPr lang="en-SG" dirty="0"/>
            </a:br>
            <a:r>
              <a:rPr lang="en-SG" dirty="0"/>
              <a:t>[Network] </a:t>
            </a:r>
            <a:r>
              <a:rPr lang="en-SG" b="1" dirty="0"/>
              <a:t>N</a:t>
            </a:r>
            <a:r>
              <a:rPr lang="en-SG" dirty="0"/>
              <a:t>ot</a:t>
            </a:r>
            <a:br>
              <a:rPr lang="en-SG" dirty="0"/>
            </a:br>
            <a:r>
              <a:rPr lang="en-SG" dirty="0"/>
              <a:t>[Data Link] </a:t>
            </a:r>
            <a:r>
              <a:rPr lang="en-SG" b="1" dirty="0"/>
              <a:t>D</a:t>
            </a:r>
            <a:r>
              <a:rPr lang="en-SG" dirty="0"/>
              <a:t>o</a:t>
            </a:r>
            <a:br>
              <a:rPr lang="en-SG" dirty="0"/>
            </a:br>
            <a:r>
              <a:rPr lang="en-SG" dirty="0"/>
              <a:t>[Physical] </a:t>
            </a:r>
            <a:r>
              <a:rPr lang="en-SG" b="1" dirty="0"/>
              <a:t>P</a:t>
            </a:r>
            <a:r>
              <a:rPr lang="en-SG" dirty="0"/>
              <a:t>lease </a:t>
            </a:r>
          </a:p>
        </p:txBody>
      </p:sp>
      <p:sp>
        <p:nvSpPr>
          <p:cNvPr id="4" name="5-Point Star 3"/>
          <p:cNvSpPr/>
          <p:nvPr/>
        </p:nvSpPr>
        <p:spPr>
          <a:xfrm>
            <a:off x="7306112" y="152400"/>
            <a:ext cx="1447800" cy="1447800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29054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226" y="1600200"/>
            <a:ext cx="6191547" cy="4648200"/>
          </a:xfrm>
        </p:spPr>
      </p:pic>
      <p:sp>
        <p:nvSpPr>
          <p:cNvPr id="6" name="5-Point Star 5"/>
          <p:cNvSpPr/>
          <p:nvPr/>
        </p:nvSpPr>
        <p:spPr>
          <a:xfrm>
            <a:off x="7306112" y="152400"/>
            <a:ext cx="1447800" cy="1447800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50377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smtClean="0"/>
              <a:t>We have concluded our learning about networks and communications</a:t>
            </a:r>
          </a:p>
          <a:p>
            <a:r>
              <a:rPr lang="en-GB" dirty="0" smtClean="0"/>
              <a:t>As you can see, the WWW/Internet involves different communication technologies, network technologies and devices</a:t>
            </a:r>
          </a:p>
          <a:p>
            <a:r>
              <a:rPr lang="en-GB" dirty="0" smtClean="0"/>
              <a:t>But they work together because of standard way of talking to each other called protocols and you will learn more in the days ahead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41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 have learned another “nut” and “bolt” of the Internet and WWW</a:t>
            </a:r>
          </a:p>
          <a:p>
            <a:r>
              <a:rPr lang="en-GB" dirty="0" smtClean="0"/>
              <a:t>You will learn more in the future as you progress in this diploma and learn really how to build and configure networks of the future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53418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sz="6000" dirty="0" smtClean="0"/>
              <a:t>Fun Quiz</a:t>
            </a:r>
            <a:endParaRPr lang="en-SG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SG" sz="4400" dirty="0" smtClean="0"/>
              <a:t>Play </a:t>
            </a:r>
            <a:r>
              <a:rPr lang="en-SG" sz="4400" dirty="0" err="1" smtClean="0"/>
              <a:t>Kahoot</a:t>
            </a:r>
            <a:r>
              <a:rPr lang="en-SG" sz="4400" dirty="0" smtClean="0"/>
              <a:t> Game:</a:t>
            </a:r>
          </a:p>
          <a:p>
            <a:r>
              <a:rPr lang="en-SG" sz="4400" dirty="0">
                <a:hlinkClick r:id="rId3"/>
              </a:rPr>
              <a:t>https://kahoot.it</a:t>
            </a:r>
            <a:r>
              <a:rPr lang="en-SG" sz="4400" dirty="0" smtClean="0">
                <a:hlinkClick r:id="rId3"/>
              </a:rPr>
              <a:t>/</a:t>
            </a:r>
            <a:endParaRPr lang="en-SG" sz="4400" dirty="0" smtClean="0"/>
          </a:p>
          <a:p>
            <a:r>
              <a:rPr lang="en-SG" sz="4400" dirty="0" smtClean="0"/>
              <a:t>Enter </a:t>
            </a:r>
            <a:r>
              <a:rPr lang="en-SG" sz="4400" dirty="0" err="1" smtClean="0"/>
              <a:t>NickName</a:t>
            </a:r>
            <a:r>
              <a:rPr lang="en-SG" sz="4400" smtClean="0"/>
              <a:t>: </a:t>
            </a:r>
            <a:r>
              <a:rPr lang="en-SG" sz="4400" smtClean="0"/>
              <a:t>1_XXX </a:t>
            </a:r>
            <a:endParaRPr lang="en-SG" sz="4400" dirty="0" smtClean="0"/>
          </a:p>
          <a:p>
            <a:pPr lvl="1"/>
            <a:r>
              <a:rPr lang="en-SG" sz="4100" dirty="0" smtClean="0"/>
              <a:t>( for group 1 students</a:t>
            </a:r>
            <a:r>
              <a:rPr lang="en-SG" sz="4100" dirty="0" smtClean="0"/>
              <a:t>)</a:t>
            </a:r>
          </a:p>
          <a:p>
            <a:pPr lvl="1"/>
            <a:r>
              <a:rPr lang="en-SG" sz="4100" dirty="0" smtClean="0"/>
              <a:t>XXX is your admin number</a:t>
            </a:r>
            <a:endParaRPr lang="en-SG" sz="41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1846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A52439"/>
                </a:solidFill>
              </a:rPr>
              <a:t>local area network</a:t>
            </a:r>
            <a:r>
              <a:rPr lang="en-US" dirty="0" smtClean="0">
                <a:solidFill>
                  <a:srgbClr val="A52439"/>
                </a:solidFill>
              </a:rPr>
              <a:t>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A52439"/>
                </a:solidFill>
              </a:rPr>
              <a:t>LAN</a:t>
            </a:r>
            <a:r>
              <a:rPr lang="en-US" dirty="0" smtClean="0"/>
              <a:t>) is a network that connects computers and devices in a limited geographical area</a:t>
            </a:r>
          </a:p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A52439"/>
                </a:solidFill>
              </a:rPr>
              <a:t>wireless LAN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A52439"/>
                </a:solidFill>
              </a:rPr>
              <a:t>WLAN</a:t>
            </a:r>
            <a:r>
              <a:rPr lang="en-US" dirty="0" smtClean="0"/>
              <a:t>) is a LAN that uses no physical wires</a:t>
            </a:r>
            <a:endParaRPr lang="en-US" dirty="0"/>
          </a:p>
        </p:txBody>
      </p:sp>
      <p:pic>
        <p:nvPicPr>
          <p:cNvPr id="10" name="Content Placeholder 9" descr="Fig9-10.gif"/>
          <p:cNvPicPr>
            <a:picLocks noGrp="1" noChangeAspect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>
          <a:xfrm>
            <a:off x="4648200" y="1600200"/>
            <a:ext cx="4038600" cy="206978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886200"/>
            <a:ext cx="3505200" cy="2454325"/>
          </a:xfrm>
          <a:prstGeom prst="rect">
            <a:avLst/>
          </a:prstGeom>
        </p:spPr>
      </p:pic>
      <p:sp>
        <p:nvSpPr>
          <p:cNvPr id="8" name="5-Point Star 7"/>
          <p:cNvSpPr/>
          <p:nvPr/>
        </p:nvSpPr>
        <p:spPr>
          <a:xfrm>
            <a:off x="7306112" y="152400"/>
            <a:ext cx="1447800" cy="1447800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37460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metropolitan area network (MAN) connects LANs in a metropolitan area</a:t>
            </a:r>
          </a:p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A52439"/>
                </a:solidFill>
              </a:rPr>
              <a:t>wide area network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A52439"/>
                </a:solidFill>
              </a:rPr>
              <a:t>WAN</a:t>
            </a:r>
            <a:r>
              <a:rPr lang="en-US" dirty="0" smtClean="0"/>
              <a:t>) </a:t>
            </a:r>
            <a:br>
              <a:rPr lang="en-US" dirty="0" smtClean="0"/>
            </a:br>
            <a:r>
              <a:rPr lang="en-US" dirty="0" smtClean="0"/>
              <a:t>is a network that covers a </a:t>
            </a:r>
            <a:br>
              <a:rPr lang="en-US" dirty="0" smtClean="0"/>
            </a:br>
            <a:r>
              <a:rPr lang="en-US" dirty="0" smtClean="0"/>
              <a:t>large geographical area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514600"/>
            <a:ext cx="3276600" cy="3569402"/>
          </a:xfrm>
          <a:prstGeom prst="rect">
            <a:avLst/>
          </a:prstGeom>
        </p:spPr>
      </p:pic>
      <p:sp>
        <p:nvSpPr>
          <p:cNvPr id="7" name="5-Point Star 6"/>
          <p:cNvSpPr/>
          <p:nvPr/>
        </p:nvSpPr>
        <p:spPr>
          <a:xfrm>
            <a:off x="7306112" y="152400"/>
            <a:ext cx="1447800" cy="1447800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37517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The design of computers, devices, and media on a network is sometimes called the network architecture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417403" y="2667000"/>
            <a:ext cx="2949477" cy="3445588"/>
            <a:chOff x="1417403" y="2667000"/>
            <a:chExt cx="2949477" cy="3445588"/>
          </a:xfrm>
        </p:grpSpPr>
        <p:sp>
          <p:nvSpPr>
            <p:cNvPr id="7" name="TextBox 6"/>
            <p:cNvSpPr txBox="1"/>
            <p:nvPr/>
          </p:nvSpPr>
          <p:spPr>
            <a:xfrm>
              <a:off x="1752600" y="2667000"/>
              <a:ext cx="22790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A52439"/>
                  </a:solidFill>
                </a:rPr>
                <a:t>Client/server network</a:t>
              </a:r>
              <a:endParaRPr lang="en-US" b="1" dirty="0">
                <a:solidFill>
                  <a:srgbClr val="A52439"/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7403" y="3124200"/>
              <a:ext cx="2949477" cy="2988388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4925561" y="2667000"/>
            <a:ext cx="2542040" cy="3446920"/>
            <a:chOff x="4925561" y="2667000"/>
            <a:chExt cx="2542040" cy="3446920"/>
          </a:xfrm>
        </p:grpSpPr>
        <p:sp>
          <p:nvSpPr>
            <p:cNvPr id="8" name="TextBox 7"/>
            <p:cNvSpPr txBox="1"/>
            <p:nvPr/>
          </p:nvSpPr>
          <p:spPr>
            <a:xfrm>
              <a:off x="5105400" y="2667000"/>
              <a:ext cx="2251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Peer-to-peer network</a:t>
              </a:r>
              <a:endParaRPr lang="en-US" b="1" dirty="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5561" y="3124200"/>
              <a:ext cx="2542040" cy="2989720"/>
            </a:xfrm>
            <a:prstGeom prst="rect">
              <a:avLst/>
            </a:prstGeom>
          </p:spPr>
        </p:pic>
      </p:grpSp>
      <p:sp>
        <p:nvSpPr>
          <p:cNvPr id="11" name="5-Point Star 10"/>
          <p:cNvSpPr/>
          <p:nvPr/>
        </p:nvSpPr>
        <p:spPr>
          <a:xfrm>
            <a:off x="7306112" y="152400"/>
            <a:ext cx="1447800" cy="1447800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46707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P2P describes an Internet network on which users access each other’s hard disks and exchange files directly over the Internet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3124200"/>
            <a:ext cx="3395663" cy="3317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149107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 </a:t>
            </a:r>
            <a:r>
              <a:rPr lang="en-US" sz="2800" b="1" dirty="0" smtClean="0">
                <a:solidFill>
                  <a:srgbClr val="A52439"/>
                </a:solidFill>
              </a:rPr>
              <a:t>network topology</a:t>
            </a:r>
            <a:r>
              <a:rPr lang="en-US" sz="2800" dirty="0" smtClean="0">
                <a:solidFill>
                  <a:srgbClr val="A52439"/>
                </a:solidFill>
              </a:rPr>
              <a:t> </a:t>
            </a:r>
            <a:r>
              <a:rPr lang="en-US" sz="2800" dirty="0" smtClean="0"/>
              <a:t>refers to the layout of the computers and devices in a communications network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188403" y="2895600"/>
            <a:ext cx="2722418" cy="2617963"/>
            <a:chOff x="188403" y="2895600"/>
            <a:chExt cx="2722418" cy="2617963"/>
          </a:xfrm>
        </p:grpSpPr>
        <p:sp>
          <p:nvSpPr>
            <p:cNvPr id="7" name="TextBox 6"/>
            <p:cNvSpPr txBox="1"/>
            <p:nvPr/>
          </p:nvSpPr>
          <p:spPr>
            <a:xfrm>
              <a:off x="838200" y="2895600"/>
              <a:ext cx="14228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Star network</a:t>
              </a:r>
              <a:endParaRPr lang="en-US" b="1" dirty="0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403" y="3429000"/>
              <a:ext cx="2722418" cy="2084563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2971800" y="2895600"/>
            <a:ext cx="3659480" cy="2538412"/>
            <a:chOff x="2971800" y="2895600"/>
            <a:chExt cx="3659480" cy="2538412"/>
          </a:xfrm>
        </p:grpSpPr>
        <p:sp>
          <p:nvSpPr>
            <p:cNvPr id="8" name="TextBox 7"/>
            <p:cNvSpPr txBox="1"/>
            <p:nvPr/>
          </p:nvSpPr>
          <p:spPr>
            <a:xfrm>
              <a:off x="4038600" y="2895600"/>
              <a:ext cx="13849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Bus network</a:t>
              </a:r>
              <a:endParaRPr lang="en-US" b="1" dirty="0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1800" y="3581400"/>
              <a:ext cx="3659480" cy="1852612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6705600" y="2895600"/>
            <a:ext cx="1947863" cy="3090769"/>
            <a:chOff x="6705600" y="2895600"/>
            <a:chExt cx="1947863" cy="3090769"/>
          </a:xfrm>
        </p:grpSpPr>
        <p:sp>
          <p:nvSpPr>
            <p:cNvPr id="9" name="TextBox 8"/>
            <p:cNvSpPr txBox="1"/>
            <p:nvPr/>
          </p:nvSpPr>
          <p:spPr>
            <a:xfrm>
              <a:off x="7010400" y="2895600"/>
              <a:ext cx="14587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Ring network</a:t>
              </a:r>
              <a:endParaRPr lang="en-US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600" y="3429000"/>
              <a:ext cx="1947863" cy="2557369"/>
            </a:xfrm>
            <a:prstGeom prst="rect">
              <a:avLst/>
            </a:prstGeom>
          </p:spPr>
        </p:pic>
      </p:grpSp>
      <p:sp>
        <p:nvSpPr>
          <p:cNvPr id="14" name="5-Point Star 13"/>
          <p:cNvSpPr/>
          <p:nvPr/>
        </p:nvSpPr>
        <p:spPr>
          <a:xfrm>
            <a:off x="7306112" y="152400"/>
            <a:ext cx="1447800" cy="1447800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10162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4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cademicPresentation1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7B6A5FA-AEDC-493D-A38F-607DB1F3875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AcademicPresentation1</Template>
  <TotalTime>0</TotalTime>
  <Words>1073</Words>
  <Application>Microsoft Office PowerPoint</Application>
  <PresentationFormat>On-screen Show (4:3)</PresentationFormat>
  <Paragraphs>224</Paragraphs>
  <Slides>42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Calibri</vt:lpstr>
      <vt:lpstr>Tw Cen MT</vt:lpstr>
      <vt:lpstr>Wingdings</vt:lpstr>
      <vt:lpstr>Wingdings 2</vt:lpstr>
      <vt:lpstr>AcademicPresentation1</vt:lpstr>
      <vt:lpstr>ItP171 it fundamentals AND PROJECT</vt:lpstr>
      <vt:lpstr>Networks</vt:lpstr>
      <vt:lpstr>World Wide Web Is…</vt:lpstr>
      <vt:lpstr>Networks</vt:lpstr>
      <vt:lpstr>Networks</vt:lpstr>
      <vt:lpstr>Networks</vt:lpstr>
      <vt:lpstr>Networks</vt:lpstr>
      <vt:lpstr>Networks</vt:lpstr>
      <vt:lpstr>Networks</vt:lpstr>
      <vt:lpstr>Network Communications Standards</vt:lpstr>
      <vt:lpstr>WiFi</vt:lpstr>
      <vt:lpstr>Network Communications Standards</vt:lpstr>
      <vt:lpstr>Network Communications Standards</vt:lpstr>
      <vt:lpstr>Network Communications Standards</vt:lpstr>
      <vt:lpstr>Network Communications Standards</vt:lpstr>
      <vt:lpstr>Network Communications Standards</vt:lpstr>
      <vt:lpstr>The Journey On the Superhighway So Far…Communications Medium</vt:lpstr>
      <vt:lpstr>Communications Over  the Telephone Network</vt:lpstr>
      <vt:lpstr>Communications Over  the Telephone Network</vt:lpstr>
      <vt:lpstr>Communications Over  the Telephone Network</vt:lpstr>
      <vt:lpstr>Communications Over  the Telephone Network</vt:lpstr>
      <vt:lpstr>Communications Devices</vt:lpstr>
      <vt:lpstr>Communications Devices</vt:lpstr>
      <vt:lpstr>Communications Devices</vt:lpstr>
      <vt:lpstr>Communications Devices</vt:lpstr>
      <vt:lpstr>Communications Devices</vt:lpstr>
      <vt:lpstr>Communications Devices</vt:lpstr>
      <vt:lpstr>Communications Devices</vt:lpstr>
      <vt:lpstr>Wireless Transmission Media</vt:lpstr>
      <vt:lpstr>Communications Devices</vt:lpstr>
      <vt:lpstr>Communications Channel</vt:lpstr>
      <vt:lpstr>Physical Transmission Media</vt:lpstr>
      <vt:lpstr>Physical Transmission Media</vt:lpstr>
      <vt:lpstr>Wireless Transmission Media</vt:lpstr>
      <vt:lpstr>Wireless Transmission Media</vt:lpstr>
      <vt:lpstr>Wireless Transmission Media</vt:lpstr>
      <vt:lpstr>Putting Them Together in Layers</vt:lpstr>
      <vt:lpstr>Putting Them Together in Layers</vt:lpstr>
      <vt:lpstr>How to remember OSI layers?</vt:lpstr>
      <vt:lpstr>Conclusion</vt:lpstr>
      <vt:lpstr>Conclusions</vt:lpstr>
      <vt:lpstr>Fun Quiz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2013-01-09T04:15:40Z</dcterms:created>
  <dcterms:modified xsi:type="dcterms:W3CDTF">2018-05-17T03:34:50Z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TC101671251033</vt:lpwstr>
  </property>
  <property fmtid="{D5CDD505-2E9C-101B-9397-08002B2CF9AE}" pid="3" name="ArticulateGUID">
    <vt:lpwstr>18DB937A-07F0-4E96-B3EE-E5399ABE3DA5</vt:lpwstr>
  </property>
  <property fmtid="{D5CDD505-2E9C-101B-9397-08002B2CF9AE}" pid="4" name="ArticulatePath">
    <vt:lpwstr>Week5-Lecture-Networking</vt:lpwstr>
  </property>
</Properties>
</file>